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Syncopate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Syncopate-regular.fntdata"/><Relationship Id="rId21" Type="http://schemas.openxmlformats.org/officeDocument/2006/relationships/font" Target="fonts/BebasNeue-regular.fntdata"/><Relationship Id="rId23" Type="http://schemas.openxmlformats.org/officeDocument/2006/relationships/font" Target="fonts/Syncopat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b781bc9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eb781bc9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0b1dc353a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10b1dc353a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ec5b48f6d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ec5b48f6d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ec5b48f6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ec5b48f6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c5b48f6d3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ec5b48f6d3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ec5b48f6d3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ec5b48f6d3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c5b48f6d3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ec5b48f6d3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ec5b48f6d3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ec5b48f6d3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e880bc43aa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e880bc43a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880bc43aa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880bc43aa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c5b48f6d3_0_10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c5b48f6d3_0_10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b1dc353a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0b1dc353a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4140935">
            <a:off x="4903841" y="2284550"/>
            <a:ext cx="7481465" cy="5122184"/>
            <a:chOff x="6480375" y="-338325"/>
            <a:chExt cx="3284562" cy="2248555"/>
          </a:xfrm>
        </p:grpSpPr>
        <p:sp>
          <p:nvSpPr>
            <p:cNvPr id="10" name="Google Shape;10;p2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0045832">
            <a:off x="1017522" y="-3589632"/>
            <a:ext cx="7481549" cy="5122229"/>
            <a:chOff x="6480375" y="-338325"/>
            <a:chExt cx="3284562" cy="2248555"/>
          </a:xfrm>
        </p:grpSpPr>
        <p:sp>
          <p:nvSpPr>
            <p:cNvPr id="22" name="Google Shape;22;p2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3026622">
            <a:off x="-4163566" y="1315355"/>
            <a:ext cx="7481652" cy="5122301"/>
            <a:chOff x="6480375" y="-338325"/>
            <a:chExt cx="3284562" cy="2248555"/>
          </a:xfrm>
        </p:grpSpPr>
        <p:sp>
          <p:nvSpPr>
            <p:cNvPr id="34" name="Google Shape;34;p2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" name="Google Shape;45;p2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"/>
          <p:cNvSpPr txBox="1"/>
          <p:nvPr>
            <p:ph type="ctrTitle"/>
          </p:nvPr>
        </p:nvSpPr>
        <p:spPr>
          <a:xfrm>
            <a:off x="1213025" y="1531663"/>
            <a:ext cx="6717900" cy="16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55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2029325" y="3503163"/>
            <a:ext cx="5085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1"/>
          <p:cNvGrpSpPr/>
          <p:nvPr/>
        </p:nvGrpSpPr>
        <p:grpSpPr>
          <a:xfrm flipH="1" rot="-6659065">
            <a:off x="5361041" y="-2331096"/>
            <a:ext cx="7481465" cy="5122184"/>
            <a:chOff x="6480375" y="-338325"/>
            <a:chExt cx="3284562" cy="2248555"/>
          </a:xfrm>
        </p:grpSpPr>
        <p:sp>
          <p:nvSpPr>
            <p:cNvPr id="187" name="Google Shape;187;p11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11"/>
          <p:cNvGrpSpPr/>
          <p:nvPr/>
        </p:nvGrpSpPr>
        <p:grpSpPr>
          <a:xfrm flipH="1" rot="2700107">
            <a:off x="-2792025" y="3039095"/>
            <a:ext cx="7481586" cy="5122243"/>
            <a:chOff x="6480375" y="-338325"/>
            <a:chExt cx="3284562" cy="2248555"/>
          </a:xfrm>
        </p:grpSpPr>
        <p:sp>
          <p:nvSpPr>
            <p:cNvPr id="199" name="Google Shape;199;p11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0" name="Google Shape;210;p11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 txBox="1"/>
          <p:nvPr>
            <p:ph hasCustomPrompt="1" type="title"/>
          </p:nvPr>
        </p:nvSpPr>
        <p:spPr>
          <a:xfrm>
            <a:off x="1284000" y="12536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2" name="Google Shape;212;p11"/>
          <p:cNvSpPr txBox="1"/>
          <p:nvPr>
            <p:ph idx="1" type="subTitle"/>
          </p:nvPr>
        </p:nvSpPr>
        <p:spPr>
          <a:xfrm>
            <a:off x="1284000" y="3054275"/>
            <a:ext cx="65760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3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/>
          <p:nvPr>
            <p:ph type="title"/>
          </p:nvPr>
        </p:nvSpPr>
        <p:spPr>
          <a:xfrm>
            <a:off x="720000" y="18679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7" name="Google Shape;217;p13"/>
          <p:cNvSpPr txBox="1"/>
          <p:nvPr>
            <p:ph hasCustomPrompt="1" idx="2" type="title"/>
          </p:nvPr>
        </p:nvSpPr>
        <p:spPr>
          <a:xfrm>
            <a:off x="1868400" y="1274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/>
          <p:nvPr>
            <p:ph idx="1" type="subTitle"/>
          </p:nvPr>
        </p:nvSpPr>
        <p:spPr>
          <a:xfrm>
            <a:off x="720000" y="2329300"/>
            <a:ext cx="2423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3"/>
          <p:cNvSpPr txBox="1"/>
          <p:nvPr>
            <p:ph idx="3" type="title"/>
          </p:nvPr>
        </p:nvSpPr>
        <p:spPr>
          <a:xfrm>
            <a:off x="6000300" y="18679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13"/>
          <p:cNvSpPr txBox="1"/>
          <p:nvPr>
            <p:ph hasCustomPrompt="1" idx="4" type="title"/>
          </p:nvPr>
        </p:nvSpPr>
        <p:spPr>
          <a:xfrm>
            <a:off x="6000300" y="1274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/>
          <p:nvPr>
            <p:ph idx="5" type="subTitle"/>
          </p:nvPr>
        </p:nvSpPr>
        <p:spPr>
          <a:xfrm>
            <a:off x="6000300" y="2329300"/>
            <a:ext cx="2423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3"/>
          <p:cNvSpPr txBox="1"/>
          <p:nvPr>
            <p:ph idx="6" type="title"/>
          </p:nvPr>
        </p:nvSpPr>
        <p:spPr>
          <a:xfrm>
            <a:off x="720000" y="36573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" name="Google Shape;223;p13"/>
          <p:cNvSpPr txBox="1"/>
          <p:nvPr>
            <p:ph hasCustomPrompt="1" idx="7" type="title"/>
          </p:nvPr>
        </p:nvSpPr>
        <p:spPr>
          <a:xfrm>
            <a:off x="1868400" y="30639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/>
          <p:nvPr>
            <p:ph idx="8" type="subTitle"/>
          </p:nvPr>
        </p:nvSpPr>
        <p:spPr>
          <a:xfrm>
            <a:off x="720000" y="4118700"/>
            <a:ext cx="2423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3"/>
          <p:cNvSpPr txBox="1"/>
          <p:nvPr>
            <p:ph idx="9" type="title"/>
          </p:nvPr>
        </p:nvSpPr>
        <p:spPr>
          <a:xfrm>
            <a:off x="6000300" y="36573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6" name="Google Shape;226;p13"/>
          <p:cNvSpPr txBox="1"/>
          <p:nvPr>
            <p:ph hasCustomPrompt="1" idx="13" type="title"/>
          </p:nvPr>
        </p:nvSpPr>
        <p:spPr>
          <a:xfrm>
            <a:off x="6000300" y="30639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/>
          <p:nvPr>
            <p:ph idx="14" type="subTitle"/>
          </p:nvPr>
        </p:nvSpPr>
        <p:spPr>
          <a:xfrm>
            <a:off x="6000300" y="4118700"/>
            <a:ext cx="2423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3"/>
          <p:cNvSpPr txBox="1"/>
          <p:nvPr>
            <p:ph idx="15" type="title"/>
          </p:nvPr>
        </p:nvSpPr>
        <p:spPr>
          <a:xfrm>
            <a:off x="720000" y="540000"/>
            <a:ext cx="77040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2320900" y="2940963"/>
            <a:ext cx="4471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1" name="Google Shape;231;p14"/>
          <p:cNvSpPr txBox="1"/>
          <p:nvPr>
            <p:ph idx="1" type="subTitle"/>
          </p:nvPr>
        </p:nvSpPr>
        <p:spPr>
          <a:xfrm>
            <a:off x="1754850" y="1670638"/>
            <a:ext cx="5634000" cy="12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232" name="Google Shape;232;p14"/>
          <p:cNvGrpSpPr/>
          <p:nvPr/>
        </p:nvGrpSpPr>
        <p:grpSpPr>
          <a:xfrm rot="10547299">
            <a:off x="593313" y="-76252"/>
            <a:ext cx="7959053" cy="5448632"/>
            <a:chOff x="1204925" y="266700"/>
            <a:chExt cx="6734164" cy="4610094"/>
          </a:xfrm>
        </p:grpSpPr>
        <p:sp>
          <p:nvSpPr>
            <p:cNvPr id="233" name="Google Shape;233;p14"/>
            <p:cNvSpPr/>
            <p:nvPr/>
          </p:nvSpPr>
          <p:spPr>
            <a:xfrm>
              <a:off x="1204925" y="266700"/>
              <a:ext cx="6734164" cy="4610094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1762552" y="669887"/>
              <a:ext cx="5586769" cy="3797514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1423507" y="486409"/>
              <a:ext cx="6263026" cy="4166305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" name="Google Shape;236;p14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5"/>
          <p:cNvGrpSpPr/>
          <p:nvPr/>
        </p:nvGrpSpPr>
        <p:grpSpPr>
          <a:xfrm rot="7117916">
            <a:off x="-3623592" y="-2461825"/>
            <a:ext cx="7481720" cy="5122163"/>
            <a:chOff x="6480375" y="-338325"/>
            <a:chExt cx="3284562" cy="2248555"/>
          </a:xfrm>
        </p:grpSpPr>
        <p:sp>
          <p:nvSpPr>
            <p:cNvPr id="239" name="Google Shape;239;p15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0" name="Google Shape;250;p15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 txBox="1"/>
          <p:nvPr>
            <p:ph idx="1" type="subTitle"/>
          </p:nvPr>
        </p:nvSpPr>
        <p:spPr>
          <a:xfrm>
            <a:off x="1040800" y="2976900"/>
            <a:ext cx="3467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5"/>
          <p:cNvSpPr txBox="1"/>
          <p:nvPr>
            <p:ph type="title"/>
          </p:nvPr>
        </p:nvSpPr>
        <p:spPr>
          <a:xfrm>
            <a:off x="1040800" y="1541975"/>
            <a:ext cx="454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sz="72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6"/>
          <p:cNvGrpSpPr/>
          <p:nvPr/>
        </p:nvGrpSpPr>
        <p:grpSpPr>
          <a:xfrm>
            <a:off x="6251443" y="-3104635"/>
            <a:ext cx="4427646" cy="4546072"/>
            <a:chOff x="3284775" y="2722475"/>
            <a:chExt cx="1681725" cy="1726575"/>
          </a:xfrm>
        </p:grpSpPr>
        <p:sp>
          <p:nvSpPr>
            <p:cNvPr id="255" name="Google Shape;255;p16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04375" y="2948225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6" name="Google Shape;266;p16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 txBox="1"/>
          <p:nvPr>
            <p:ph idx="1" type="subTitle"/>
          </p:nvPr>
        </p:nvSpPr>
        <p:spPr>
          <a:xfrm>
            <a:off x="4572000" y="2943413"/>
            <a:ext cx="30894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6"/>
          <p:cNvSpPr txBox="1"/>
          <p:nvPr>
            <p:ph type="title"/>
          </p:nvPr>
        </p:nvSpPr>
        <p:spPr>
          <a:xfrm>
            <a:off x="4572000" y="1018688"/>
            <a:ext cx="3851700" cy="19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>
                <a:latin typeface="Syncopate"/>
                <a:ea typeface="Syncopate"/>
                <a:cs typeface="Syncopate"/>
                <a:sym typeface="Syncopa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7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 txBox="1"/>
          <p:nvPr>
            <p:ph type="title"/>
          </p:nvPr>
        </p:nvSpPr>
        <p:spPr>
          <a:xfrm>
            <a:off x="720000" y="1470900"/>
            <a:ext cx="35205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2" name="Google Shape;272;p17"/>
          <p:cNvSpPr txBox="1"/>
          <p:nvPr>
            <p:ph idx="1" type="body"/>
          </p:nvPr>
        </p:nvSpPr>
        <p:spPr>
          <a:xfrm>
            <a:off x="720000" y="2034900"/>
            <a:ext cx="3520500" cy="16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273" name="Google Shape;273;p17"/>
          <p:cNvGrpSpPr/>
          <p:nvPr/>
        </p:nvGrpSpPr>
        <p:grpSpPr>
          <a:xfrm>
            <a:off x="2295308" y="539989"/>
            <a:ext cx="369844" cy="510081"/>
            <a:chOff x="1404255" y="3022850"/>
            <a:chExt cx="475500" cy="655800"/>
          </a:xfrm>
        </p:grpSpPr>
        <p:sp>
          <p:nvSpPr>
            <p:cNvPr id="274" name="Google Shape;274;p17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17"/>
          <p:cNvGrpSpPr/>
          <p:nvPr/>
        </p:nvGrpSpPr>
        <p:grpSpPr>
          <a:xfrm rot="-5400000">
            <a:off x="-1430350" y="3853961"/>
            <a:ext cx="5037132" cy="3175484"/>
            <a:chOff x="795050" y="984024"/>
            <a:chExt cx="5037132" cy="3175484"/>
          </a:xfrm>
        </p:grpSpPr>
        <p:sp>
          <p:nvSpPr>
            <p:cNvPr id="277" name="Google Shape;277;p17"/>
            <p:cNvSpPr/>
            <p:nvPr/>
          </p:nvSpPr>
          <p:spPr>
            <a:xfrm>
              <a:off x="795050" y="984024"/>
              <a:ext cx="5037132" cy="3175484"/>
            </a:xfrm>
            <a:custGeom>
              <a:rect b="b" l="l" r="r" t="t"/>
              <a:pathLst>
                <a:path extrusionOk="0" h="31244" w="49561">
                  <a:moveTo>
                    <a:pt x="28701" y="688"/>
                  </a:moveTo>
                  <a:cubicBezTo>
                    <a:pt x="29152" y="688"/>
                    <a:pt x="29604" y="701"/>
                    <a:pt x="30057" y="727"/>
                  </a:cubicBezTo>
                  <a:cubicBezTo>
                    <a:pt x="35109" y="1050"/>
                    <a:pt x="40627" y="859"/>
                    <a:pt x="45327" y="3033"/>
                  </a:cubicBezTo>
                  <a:cubicBezTo>
                    <a:pt x="47441" y="4012"/>
                    <a:pt x="49227" y="6156"/>
                    <a:pt x="47656" y="8467"/>
                  </a:cubicBezTo>
                  <a:cubicBezTo>
                    <a:pt x="46592" y="10026"/>
                    <a:pt x="44473" y="10969"/>
                    <a:pt x="42885" y="11884"/>
                  </a:cubicBezTo>
                  <a:cubicBezTo>
                    <a:pt x="41182" y="12863"/>
                    <a:pt x="39761" y="13907"/>
                    <a:pt x="38447" y="15388"/>
                  </a:cubicBezTo>
                  <a:cubicBezTo>
                    <a:pt x="36960" y="17079"/>
                    <a:pt x="35867" y="19073"/>
                    <a:pt x="35275" y="21247"/>
                  </a:cubicBezTo>
                  <a:cubicBezTo>
                    <a:pt x="34602" y="23708"/>
                    <a:pt x="34332" y="26227"/>
                    <a:pt x="32356" y="28055"/>
                  </a:cubicBezTo>
                  <a:cubicBezTo>
                    <a:pt x="30157" y="30096"/>
                    <a:pt x="26817" y="30556"/>
                    <a:pt x="23725" y="30556"/>
                  </a:cubicBezTo>
                  <a:cubicBezTo>
                    <a:pt x="22729" y="30556"/>
                    <a:pt x="21758" y="30508"/>
                    <a:pt x="20860" y="30450"/>
                  </a:cubicBezTo>
                  <a:cubicBezTo>
                    <a:pt x="16990" y="30205"/>
                    <a:pt x="12840" y="29613"/>
                    <a:pt x="9269" y="28049"/>
                  </a:cubicBezTo>
                  <a:cubicBezTo>
                    <a:pt x="5220" y="26275"/>
                    <a:pt x="2986" y="22722"/>
                    <a:pt x="1786" y="18596"/>
                  </a:cubicBezTo>
                  <a:cubicBezTo>
                    <a:pt x="1010" y="15914"/>
                    <a:pt x="957" y="13047"/>
                    <a:pt x="2109" y="10473"/>
                  </a:cubicBezTo>
                  <a:cubicBezTo>
                    <a:pt x="3429" y="7518"/>
                    <a:pt x="6145" y="5272"/>
                    <a:pt x="9107" y="4108"/>
                  </a:cubicBezTo>
                  <a:cubicBezTo>
                    <a:pt x="12076" y="2949"/>
                    <a:pt x="15306" y="2596"/>
                    <a:pt x="18423" y="2036"/>
                  </a:cubicBezTo>
                  <a:cubicBezTo>
                    <a:pt x="21832" y="1422"/>
                    <a:pt x="25236" y="688"/>
                    <a:pt x="28701" y="688"/>
                  </a:cubicBezTo>
                  <a:close/>
                  <a:moveTo>
                    <a:pt x="28678" y="1"/>
                  </a:moveTo>
                  <a:cubicBezTo>
                    <a:pt x="26321" y="1"/>
                    <a:pt x="23984" y="336"/>
                    <a:pt x="21660" y="746"/>
                  </a:cubicBezTo>
                  <a:cubicBezTo>
                    <a:pt x="19104" y="1193"/>
                    <a:pt x="16549" y="1642"/>
                    <a:pt x="13999" y="2113"/>
                  </a:cubicBezTo>
                  <a:cubicBezTo>
                    <a:pt x="11693" y="2538"/>
                    <a:pt x="9400" y="3111"/>
                    <a:pt x="7292" y="4173"/>
                  </a:cubicBezTo>
                  <a:cubicBezTo>
                    <a:pt x="5321" y="5165"/>
                    <a:pt x="3625" y="6796"/>
                    <a:pt x="2377" y="8604"/>
                  </a:cubicBezTo>
                  <a:cubicBezTo>
                    <a:pt x="1" y="12038"/>
                    <a:pt x="216" y="16278"/>
                    <a:pt x="1536" y="20065"/>
                  </a:cubicBezTo>
                  <a:cubicBezTo>
                    <a:pt x="2843" y="23802"/>
                    <a:pt x="5083" y="26831"/>
                    <a:pt x="8713" y="28551"/>
                  </a:cubicBezTo>
                  <a:cubicBezTo>
                    <a:pt x="12076" y="30139"/>
                    <a:pt x="15993" y="30688"/>
                    <a:pt x="19660" y="31040"/>
                  </a:cubicBezTo>
                  <a:cubicBezTo>
                    <a:pt x="20890" y="31159"/>
                    <a:pt x="22163" y="31243"/>
                    <a:pt x="23441" y="31243"/>
                  </a:cubicBezTo>
                  <a:cubicBezTo>
                    <a:pt x="26067" y="31243"/>
                    <a:pt x="28714" y="30889"/>
                    <a:pt x="31047" y="29756"/>
                  </a:cubicBezTo>
                  <a:cubicBezTo>
                    <a:pt x="32762" y="28920"/>
                    <a:pt x="34100" y="27463"/>
                    <a:pt x="34787" y="25679"/>
                  </a:cubicBezTo>
                  <a:cubicBezTo>
                    <a:pt x="35694" y="23337"/>
                    <a:pt x="35873" y="20834"/>
                    <a:pt x="37056" y="18584"/>
                  </a:cubicBezTo>
                  <a:cubicBezTo>
                    <a:pt x="38077" y="16631"/>
                    <a:pt x="39665" y="14750"/>
                    <a:pt x="41504" y="13519"/>
                  </a:cubicBezTo>
                  <a:cubicBezTo>
                    <a:pt x="43130" y="12433"/>
                    <a:pt x="44902" y="11603"/>
                    <a:pt x="46498" y="10462"/>
                  </a:cubicBezTo>
                  <a:cubicBezTo>
                    <a:pt x="48295" y="9178"/>
                    <a:pt x="49561" y="7201"/>
                    <a:pt x="48582" y="4991"/>
                  </a:cubicBezTo>
                  <a:cubicBezTo>
                    <a:pt x="47763" y="3128"/>
                    <a:pt x="45459" y="2232"/>
                    <a:pt x="43660" y="1672"/>
                  </a:cubicBezTo>
                  <a:cubicBezTo>
                    <a:pt x="39262" y="304"/>
                    <a:pt x="34607" y="333"/>
                    <a:pt x="30065" y="41"/>
                  </a:cubicBezTo>
                  <a:lnTo>
                    <a:pt x="30065" y="41"/>
                  </a:lnTo>
                  <a:cubicBezTo>
                    <a:pt x="30062" y="41"/>
                    <a:pt x="30060" y="41"/>
                    <a:pt x="30057" y="41"/>
                  </a:cubicBezTo>
                  <a:lnTo>
                    <a:pt x="30057" y="41"/>
                  </a:lnTo>
                  <a:cubicBezTo>
                    <a:pt x="30057" y="41"/>
                    <a:pt x="30057" y="41"/>
                    <a:pt x="30057" y="41"/>
                  </a:cubicBezTo>
                  <a:cubicBezTo>
                    <a:pt x="30055" y="41"/>
                    <a:pt x="30052" y="41"/>
                    <a:pt x="30050" y="40"/>
                  </a:cubicBezTo>
                  <a:lnTo>
                    <a:pt x="30050" y="40"/>
                  </a:lnTo>
                  <a:cubicBezTo>
                    <a:pt x="29592" y="13"/>
                    <a:pt x="29134" y="1"/>
                    <a:pt x="28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619448" y="2093640"/>
              <a:ext cx="1195228" cy="882192"/>
            </a:xfrm>
            <a:custGeom>
              <a:rect b="b" l="l" r="r" t="t"/>
              <a:pathLst>
                <a:path extrusionOk="0" h="8680" w="11760">
                  <a:moveTo>
                    <a:pt x="8638" y="254"/>
                  </a:moveTo>
                  <a:cubicBezTo>
                    <a:pt x="9155" y="254"/>
                    <a:pt x="9665" y="286"/>
                    <a:pt x="10158" y="357"/>
                  </a:cubicBezTo>
                  <a:cubicBezTo>
                    <a:pt x="11759" y="589"/>
                    <a:pt x="9681" y="2601"/>
                    <a:pt x="9275" y="3174"/>
                  </a:cubicBezTo>
                  <a:cubicBezTo>
                    <a:pt x="8761" y="3897"/>
                    <a:pt x="8487" y="4638"/>
                    <a:pt x="8589" y="5533"/>
                  </a:cubicBezTo>
                  <a:cubicBezTo>
                    <a:pt x="8636" y="5922"/>
                    <a:pt x="8791" y="6280"/>
                    <a:pt x="8947" y="6627"/>
                  </a:cubicBezTo>
                  <a:cubicBezTo>
                    <a:pt x="9389" y="7606"/>
                    <a:pt x="8421" y="7934"/>
                    <a:pt x="7650" y="8185"/>
                  </a:cubicBezTo>
                  <a:cubicBezTo>
                    <a:pt x="7010" y="8392"/>
                    <a:pt x="6308" y="8480"/>
                    <a:pt x="5599" y="8480"/>
                  </a:cubicBezTo>
                  <a:cubicBezTo>
                    <a:pt x="4755" y="8480"/>
                    <a:pt x="3902" y="8355"/>
                    <a:pt x="3135" y="8160"/>
                  </a:cubicBezTo>
                  <a:cubicBezTo>
                    <a:pt x="1691" y="7785"/>
                    <a:pt x="867" y="6793"/>
                    <a:pt x="448" y="5402"/>
                  </a:cubicBezTo>
                  <a:cubicBezTo>
                    <a:pt x="28" y="3983"/>
                    <a:pt x="550" y="2758"/>
                    <a:pt x="1672" y="1863"/>
                  </a:cubicBezTo>
                  <a:lnTo>
                    <a:pt x="1672" y="1863"/>
                  </a:lnTo>
                  <a:cubicBezTo>
                    <a:pt x="2718" y="1161"/>
                    <a:pt x="4052" y="916"/>
                    <a:pt x="5262" y="649"/>
                  </a:cubicBezTo>
                  <a:cubicBezTo>
                    <a:pt x="6327" y="410"/>
                    <a:pt x="7497" y="254"/>
                    <a:pt x="8638" y="254"/>
                  </a:cubicBezTo>
                  <a:close/>
                  <a:moveTo>
                    <a:pt x="8843" y="0"/>
                  </a:moveTo>
                  <a:cubicBezTo>
                    <a:pt x="7959" y="0"/>
                    <a:pt x="7057" y="130"/>
                    <a:pt x="6253" y="236"/>
                  </a:cubicBezTo>
                  <a:cubicBezTo>
                    <a:pt x="4719" y="440"/>
                    <a:pt x="2862" y="792"/>
                    <a:pt x="1553" y="1669"/>
                  </a:cubicBezTo>
                  <a:cubicBezTo>
                    <a:pt x="1547" y="1674"/>
                    <a:pt x="1542" y="1678"/>
                    <a:pt x="1537" y="1683"/>
                  </a:cubicBezTo>
                  <a:lnTo>
                    <a:pt x="1537" y="1683"/>
                  </a:lnTo>
                  <a:cubicBezTo>
                    <a:pt x="1535" y="1685"/>
                    <a:pt x="1532" y="1686"/>
                    <a:pt x="1530" y="1688"/>
                  </a:cubicBezTo>
                  <a:cubicBezTo>
                    <a:pt x="538" y="2463"/>
                    <a:pt x="1" y="3431"/>
                    <a:pt x="90" y="4709"/>
                  </a:cubicBezTo>
                  <a:cubicBezTo>
                    <a:pt x="174" y="5892"/>
                    <a:pt x="765" y="7074"/>
                    <a:pt x="1721" y="7774"/>
                  </a:cubicBezTo>
                  <a:cubicBezTo>
                    <a:pt x="2756" y="8534"/>
                    <a:pt x="4219" y="8680"/>
                    <a:pt x="5497" y="8680"/>
                  </a:cubicBezTo>
                  <a:cubicBezTo>
                    <a:pt x="5643" y="8680"/>
                    <a:pt x="5785" y="8678"/>
                    <a:pt x="5924" y="8675"/>
                  </a:cubicBezTo>
                  <a:cubicBezTo>
                    <a:pt x="7167" y="8651"/>
                    <a:pt x="8791" y="8364"/>
                    <a:pt x="9472" y="7206"/>
                  </a:cubicBezTo>
                  <a:cubicBezTo>
                    <a:pt x="9496" y="7170"/>
                    <a:pt x="9496" y="7121"/>
                    <a:pt x="9472" y="7086"/>
                  </a:cubicBezTo>
                  <a:cubicBezTo>
                    <a:pt x="8630" y="5688"/>
                    <a:pt x="8589" y="4428"/>
                    <a:pt x="9598" y="3133"/>
                  </a:cubicBezTo>
                  <a:cubicBezTo>
                    <a:pt x="10273" y="2256"/>
                    <a:pt x="10863" y="1664"/>
                    <a:pt x="11061" y="517"/>
                  </a:cubicBezTo>
                  <a:cubicBezTo>
                    <a:pt x="11067" y="470"/>
                    <a:pt x="11054" y="410"/>
                    <a:pt x="11007" y="385"/>
                  </a:cubicBezTo>
                  <a:cubicBezTo>
                    <a:pt x="10348" y="96"/>
                    <a:pt x="9602" y="0"/>
                    <a:pt x="8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427668" y="1979508"/>
              <a:ext cx="1612744" cy="1111785"/>
            </a:xfrm>
            <a:custGeom>
              <a:rect b="b" l="l" r="r" t="t"/>
              <a:pathLst>
                <a:path extrusionOk="0" h="10939" w="15868">
                  <a:moveTo>
                    <a:pt x="11033" y="286"/>
                  </a:moveTo>
                  <a:cubicBezTo>
                    <a:pt x="11644" y="286"/>
                    <a:pt x="12252" y="311"/>
                    <a:pt x="12846" y="362"/>
                  </a:cubicBezTo>
                  <a:cubicBezTo>
                    <a:pt x="13299" y="397"/>
                    <a:pt x="13736" y="493"/>
                    <a:pt x="14166" y="637"/>
                  </a:cubicBezTo>
                  <a:cubicBezTo>
                    <a:pt x="14853" y="858"/>
                    <a:pt x="14787" y="1265"/>
                    <a:pt x="14649" y="1874"/>
                  </a:cubicBezTo>
                  <a:cubicBezTo>
                    <a:pt x="14459" y="2734"/>
                    <a:pt x="13754" y="3164"/>
                    <a:pt x="13156" y="3718"/>
                  </a:cubicBezTo>
                  <a:cubicBezTo>
                    <a:pt x="12260" y="4537"/>
                    <a:pt x="11700" y="5636"/>
                    <a:pt x="11645" y="6847"/>
                  </a:cubicBezTo>
                  <a:cubicBezTo>
                    <a:pt x="11610" y="7707"/>
                    <a:pt x="12183" y="8424"/>
                    <a:pt x="11544" y="9170"/>
                  </a:cubicBezTo>
                  <a:cubicBezTo>
                    <a:pt x="11000" y="9804"/>
                    <a:pt x="10153" y="10198"/>
                    <a:pt x="9382" y="10443"/>
                  </a:cubicBezTo>
                  <a:cubicBezTo>
                    <a:pt x="8681" y="10662"/>
                    <a:pt x="7909" y="10757"/>
                    <a:pt x="7125" y="10757"/>
                  </a:cubicBezTo>
                  <a:cubicBezTo>
                    <a:pt x="5945" y="10757"/>
                    <a:pt x="4737" y="10542"/>
                    <a:pt x="3704" y="10215"/>
                  </a:cubicBezTo>
                  <a:cubicBezTo>
                    <a:pt x="1971" y="9672"/>
                    <a:pt x="1028" y="8401"/>
                    <a:pt x="544" y="6698"/>
                  </a:cubicBezTo>
                  <a:cubicBezTo>
                    <a:pt x="27" y="4896"/>
                    <a:pt x="700" y="3330"/>
                    <a:pt x="2134" y="2209"/>
                  </a:cubicBezTo>
                  <a:lnTo>
                    <a:pt x="2134" y="2209"/>
                  </a:lnTo>
                  <a:cubicBezTo>
                    <a:pt x="3542" y="1257"/>
                    <a:pt x="5413" y="1006"/>
                    <a:pt x="7053" y="673"/>
                  </a:cubicBezTo>
                  <a:cubicBezTo>
                    <a:pt x="8333" y="410"/>
                    <a:pt x="9692" y="286"/>
                    <a:pt x="11033" y="286"/>
                  </a:cubicBezTo>
                  <a:close/>
                  <a:moveTo>
                    <a:pt x="11316" y="1"/>
                  </a:moveTo>
                  <a:cubicBezTo>
                    <a:pt x="10185" y="1"/>
                    <a:pt x="9041" y="134"/>
                    <a:pt x="8032" y="267"/>
                  </a:cubicBezTo>
                  <a:cubicBezTo>
                    <a:pt x="6929" y="416"/>
                    <a:pt x="5841" y="691"/>
                    <a:pt x="4754" y="948"/>
                  </a:cubicBezTo>
                  <a:cubicBezTo>
                    <a:pt x="3793" y="1174"/>
                    <a:pt x="2837" y="1455"/>
                    <a:pt x="2013" y="2017"/>
                  </a:cubicBezTo>
                  <a:cubicBezTo>
                    <a:pt x="2008" y="2020"/>
                    <a:pt x="2004" y="2023"/>
                    <a:pt x="2000" y="2027"/>
                  </a:cubicBezTo>
                  <a:lnTo>
                    <a:pt x="2000" y="2027"/>
                  </a:lnTo>
                  <a:cubicBezTo>
                    <a:pt x="1997" y="2029"/>
                    <a:pt x="1993" y="2031"/>
                    <a:pt x="1990" y="2034"/>
                  </a:cubicBezTo>
                  <a:cubicBezTo>
                    <a:pt x="694" y="3037"/>
                    <a:pt x="0" y="4333"/>
                    <a:pt x="168" y="5994"/>
                  </a:cubicBezTo>
                  <a:cubicBezTo>
                    <a:pt x="323" y="7499"/>
                    <a:pt x="1088" y="8997"/>
                    <a:pt x="2354" y="9851"/>
                  </a:cubicBezTo>
                  <a:cubicBezTo>
                    <a:pt x="3630" y="10707"/>
                    <a:pt x="5343" y="10939"/>
                    <a:pt x="6912" y="10939"/>
                  </a:cubicBezTo>
                  <a:cubicBezTo>
                    <a:pt x="7259" y="10939"/>
                    <a:pt x="7598" y="10927"/>
                    <a:pt x="7925" y="10909"/>
                  </a:cubicBezTo>
                  <a:cubicBezTo>
                    <a:pt x="9586" y="10818"/>
                    <a:pt x="11383" y="10132"/>
                    <a:pt x="12207" y="8597"/>
                  </a:cubicBezTo>
                  <a:cubicBezTo>
                    <a:pt x="12290" y="8442"/>
                    <a:pt x="12064" y="8065"/>
                    <a:pt x="12017" y="7916"/>
                  </a:cubicBezTo>
                  <a:cubicBezTo>
                    <a:pt x="11843" y="7331"/>
                    <a:pt x="11849" y="6722"/>
                    <a:pt x="11956" y="6125"/>
                  </a:cubicBezTo>
                  <a:cubicBezTo>
                    <a:pt x="12147" y="5104"/>
                    <a:pt x="12894" y="4220"/>
                    <a:pt x="13671" y="3569"/>
                  </a:cubicBezTo>
                  <a:cubicBezTo>
                    <a:pt x="14351" y="3002"/>
                    <a:pt x="15868" y="1073"/>
                    <a:pt x="14459" y="505"/>
                  </a:cubicBezTo>
                  <a:cubicBezTo>
                    <a:pt x="13514" y="128"/>
                    <a:pt x="12421" y="1"/>
                    <a:pt x="11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2236498" y="1874217"/>
              <a:ext cx="1936248" cy="1336805"/>
            </a:xfrm>
            <a:custGeom>
              <a:rect b="b" l="l" r="r" t="t"/>
              <a:pathLst>
                <a:path extrusionOk="0" h="13153" w="19051">
                  <a:moveTo>
                    <a:pt x="13360" y="204"/>
                  </a:moveTo>
                  <a:cubicBezTo>
                    <a:pt x="14198" y="204"/>
                    <a:pt x="15032" y="242"/>
                    <a:pt x="15850" y="311"/>
                  </a:cubicBezTo>
                  <a:cubicBezTo>
                    <a:pt x="16429" y="359"/>
                    <a:pt x="16996" y="473"/>
                    <a:pt x="17552" y="639"/>
                  </a:cubicBezTo>
                  <a:cubicBezTo>
                    <a:pt x="18298" y="867"/>
                    <a:pt x="18722" y="1177"/>
                    <a:pt x="18722" y="2031"/>
                  </a:cubicBezTo>
                  <a:cubicBezTo>
                    <a:pt x="18722" y="3368"/>
                    <a:pt x="17517" y="3817"/>
                    <a:pt x="16668" y="4551"/>
                  </a:cubicBezTo>
                  <a:cubicBezTo>
                    <a:pt x="15438" y="5614"/>
                    <a:pt x="14662" y="7072"/>
                    <a:pt x="14601" y="8701"/>
                  </a:cubicBezTo>
                  <a:cubicBezTo>
                    <a:pt x="14590" y="9090"/>
                    <a:pt x="14799" y="9663"/>
                    <a:pt x="14614" y="10033"/>
                  </a:cubicBezTo>
                  <a:cubicBezTo>
                    <a:pt x="14405" y="10463"/>
                    <a:pt x="14088" y="10840"/>
                    <a:pt x="13771" y="11198"/>
                  </a:cubicBezTo>
                  <a:cubicBezTo>
                    <a:pt x="13061" y="12004"/>
                    <a:pt x="12165" y="12482"/>
                    <a:pt x="11120" y="12720"/>
                  </a:cubicBezTo>
                  <a:cubicBezTo>
                    <a:pt x="10375" y="12889"/>
                    <a:pt x="9589" y="12966"/>
                    <a:pt x="8794" y="12966"/>
                  </a:cubicBezTo>
                  <a:cubicBezTo>
                    <a:pt x="7339" y="12966"/>
                    <a:pt x="5853" y="12710"/>
                    <a:pt x="4533" y="12297"/>
                  </a:cubicBezTo>
                  <a:cubicBezTo>
                    <a:pt x="2479" y="11658"/>
                    <a:pt x="1314" y="10170"/>
                    <a:pt x="693" y="8158"/>
                  </a:cubicBezTo>
                  <a:cubicBezTo>
                    <a:pt x="1" y="5907"/>
                    <a:pt x="735" y="3889"/>
                    <a:pt x="2581" y="2473"/>
                  </a:cubicBezTo>
                  <a:cubicBezTo>
                    <a:pt x="4348" y="1261"/>
                    <a:pt x="6773" y="1004"/>
                    <a:pt x="8833" y="609"/>
                  </a:cubicBezTo>
                  <a:cubicBezTo>
                    <a:pt x="10301" y="328"/>
                    <a:pt x="11836" y="204"/>
                    <a:pt x="13360" y="204"/>
                  </a:cubicBezTo>
                  <a:close/>
                  <a:moveTo>
                    <a:pt x="14280" y="0"/>
                  </a:moveTo>
                  <a:cubicBezTo>
                    <a:pt x="13851" y="0"/>
                    <a:pt x="13423" y="11"/>
                    <a:pt x="13002" y="19"/>
                  </a:cubicBezTo>
                  <a:cubicBezTo>
                    <a:pt x="10392" y="66"/>
                    <a:pt x="7907" y="509"/>
                    <a:pt x="5376" y="1100"/>
                  </a:cubicBezTo>
                  <a:cubicBezTo>
                    <a:pt x="4354" y="1343"/>
                    <a:pt x="3350" y="1669"/>
                    <a:pt x="2482" y="2266"/>
                  </a:cubicBezTo>
                  <a:lnTo>
                    <a:pt x="2482" y="2266"/>
                  </a:lnTo>
                  <a:cubicBezTo>
                    <a:pt x="2477" y="2269"/>
                    <a:pt x="2472" y="2272"/>
                    <a:pt x="2468" y="2276"/>
                  </a:cubicBezTo>
                  <a:cubicBezTo>
                    <a:pt x="2468" y="2276"/>
                    <a:pt x="2468" y="2276"/>
                    <a:pt x="2468" y="2276"/>
                  </a:cubicBezTo>
                  <a:lnTo>
                    <a:pt x="2468" y="2276"/>
                  </a:lnTo>
                  <a:cubicBezTo>
                    <a:pt x="2464" y="2279"/>
                    <a:pt x="2460" y="2282"/>
                    <a:pt x="2457" y="2285"/>
                  </a:cubicBezTo>
                  <a:lnTo>
                    <a:pt x="2457" y="2285"/>
                  </a:lnTo>
                  <a:cubicBezTo>
                    <a:pt x="928" y="3460"/>
                    <a:pt x="60" y="4985"/>
                    <a:pt x="222" y="6940"/>
                  </a:cubicBezTo>
                  <a:cubicBezTo>
                    <a:pt x="359" y="8635"/>
                    <a:pt x="1189" y="10595"/>
                    <a:pt x="2604" y="11598"/>
                  </a:cubicBezTo>
                  <a:cubicBezTo>
                    <a:pt x="4276" y="12780"/>
                    <a:pt x="6451" y="13086"/>
                    <a:pt x="8451" y="13144"/>
                  </a:cubicBezTo>
                  <a:cubicBezTo>
                    <a:pt x="8618" y="13150"/>
                    <a:pt x="8785" y="13153"/>
                    <a:pt x="8951" y="13153"/>
                  </a:cubicBezTo>
                  <a:cubicBezTo>
                    <a:pt x="10823" y="13153"/>
                    <a:pt x="12600" y="12781"/>
                    <a:pt x="13933" y="11359"/>
                  </a:cubicBezTo>
                  <a:cubicBezTo>
                    <a:pt x="14220" y="11055"/>
                    <a:pt x="14464" y="10727"/>
                    <a:pt x="14686" y="10374"/>
                  </a:cubicBezTo>
                  <a:cubicBezTo>
                    <a:pt x="15014" y="9861"/>
                    <a:pt x="14937" y="9872"/>
                    <a:pt x="14858" y="9263"/>
                  </a:cubicBezTo>
                  <a:cubicBezTo>
                    <a:pt x="14679" y="7866"/>
                    <a:pt x="15235" y="6534"/>
                    <a:pt x="16100" y="5465"/>
                  </a:cubicBezTo>
                  <a:cubicBezTo>
                    <a:pt x="16721" y="4701"/>
                    <a:pt x="17570" y="4271"/>
                    <a:pt x="18280" y="3619"/>
                  </a:cubicBezTo>
                  <a:cubicBezTo>
                    <a:pt x="18967" y="2993"/>
                    <a:pt x="19050" y="1935"/>
                    <a:pt x="18829" y="1094"/>
                  </a:cubicBezTo>
                  <a:cubicBezTo>
                    <a:pt x="18699" y="574"/>
                    <a:pt x="17194" y="294"/>
                    <a:pt x="16781" y="209"/>
                  </a:cubicBezTo>
                  <a:cubicBezTo>
                    <a:pt x="15967" y="40"/>
                    <a:pt x="15121" y="0"/>
                    <a:pt x="14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033742" y="1738640"/>
              <a:ext cx="2380088" cy="1617013"/>
            </a:xfrm>
            <a:custGeom>
              <a:rect b="b" l="l" r="r" t="t"/>
              <a:pathLst>
                <a:path extrusionOk="0" h="15910" w="23418">
                  <a:moveTo>
                    <a:pt x="15781" y="644"/>
                  </a:moveTo>
                  <a:cubicBezTo>
                    <a:pt x="16838" y="644"/>
                    <a:pt x="17892" y="692"/>
                    <a:pt x="18931" y="774"/>
                  </a:cubicBezTo>
                  <a:cubicBezTo>
                    <a:pt x="20019" y="863"/>
                    <a:pt x="22222" y="1083"/>
                    <a:pt x="22580" y="2350"/>
                  </a:cubicBezTo>
                  <a:cubicBezTo>
                    <a:pt x="23059" y="4016"/>
                    <a:pt x="21386" y="4523"/>
                    <a:pt x="20389" y="5289"/>
                  </a:cubicBezTo>
                  <a:cubicBezTo>
                    <a:pt x="18818" y="6494"/>
                    <a:pt x="17569" y="8316"/>
                    <a:pt x="17367" y="10316"/>
                  </a:cubicBezTo>
                  <a:cubicBezTo>
                    <a:pt x="17301" y="10967"/>
                    <a:pt x="17301" y="11474"/>
                    <a:pt x="16985" y="12066"/>
                  </a:cubicBezTo>
                  <a:cubicBezTo>
                    <a:pt x="16764" y="12485"/>
                    <a:pt x="16489" y="12885"/>
                    <a:pt x="16215" y="13273"/>
                  </a:cubicBezTo>
                  <a:cubicBezTo>
                    <a:pt x="15474" y="14305"/>
                    <a:pt x="14435" y="14795"/>
                    <a:pt x="13211" y="15016"/>
                  </a:cubicBezTo>
                  <a:cubicBezTo>
                    <a:pt x="12365" y="15170"/>
                    <a:pt x="11490" y="15243"/>
                    <a:pt x="10609" y="15243"/>
                  </a:cubicBezTo>
                  <a:cubicBezTo>
                    <a:pt x="8885" y="15243"/>
                    <a:pt x="7138" y="14963"/>
                    <a:pt x="5537" y="14461"/>
                  </a:cubicBezTo>
                  <a:cubicBezTo>
                    <a:pt x="3256" y="13750"/>
                    <a:pt x="1924" y="12114"/>
                    <a:pt x="1202" y="9892"/>
                  </a:cubicBezTo>
                  <a:cubicBezTo>
                    <a:pt x="449" y="7599"/>
                    <a:pt x="872" y="5407"/>
                    <a:pt x="2647" y="3735"/>
                  </a:cubicBezTo>
                  <a:cubicBezTo>
                    <a:pt x="2843" y="3556"/>
                    <a:pt x="3047" y="3384"/>
                    <a:pt x="3261" y="3228"/>
                  </a:cubicBezTo>
                  <a:cubicBezTo>
                    <a:pt x="5298" y="1813"/>
                    <a:pt x="8087" y="1585"/>
                    <a:pt x="10458" y="1119"/>
                  </a:cubicBezTo>
                  <a:cubicBezTo>
                    <a:pt x="12193" y="781"/>
                    <a:pt x="13990" y="644"/>
                    <a:pt x="15781" y="644"/>
                  </a:cubicBezTo>
                  <a:close/>
                  <a:moveTo>
                    <a:pt x="16420" y="1"/>
                  </a:moveTo>
                  <a:cubicBezTo>
                    <a:pt x="13990" y="1"/>
                    <a:pt x="11677" y="167"/>
                    <a:pt x="9281" y="653"/>
                  </a:cubicBezTo>
                  <a:cubicBezTo>
                    <a:pt x="7134" y="1089"/>
                    <a:pt x="4785" y="1351"/>
                    <a:pt x="2937" y="2616"/>
                  </a:cubicBezTo>
                  <a:lnTo>
                    <a:pt x="2937" y="2616"/>
                  </a:lnTo>
                  <a:cubicBezTo>
                    <a:pt x="2930" y="2621"/>
                    <a:pt x="2922" y="2626"/>
                    <a:pt x="2915" y="2631"/>
                  </a:cubicBezTo>
                  <a:cubicBezTo>
                    <a:pt x="2915" y="2631"/>
                    <a:pt x="2915" y="2631"/>
                    <a:pt x="2915" y="2631"/>
                  </a:cubicBezTo>
                  <a:lnTo>
                    <a:pt x="2915" y="2631"/>
                  </a:lnTo>
                  <a:cubicBezTo>
                    <a:pt x="2905" y="2638"/>
                    <a:pt x="2896" y="2645"/>
                    <a:pt x="2887" y="2653"/>
                  </a:cubicBezTo>
                  <a:lnTo>
                    <a:pt x="2887" y="2653"/>
                  </a:lnTo>
                  <a:cubicBezTo>
                    <a:pt x="1338" y="3843"/>
                    <a:pt x="292" y="5336"/>
                    <a:pt x="138" y="7325"/>
                  </a:cubicBezTo>
                  <a:cubicBezTo>
                    <a:pt x="1" y="9158"/>
                    <a:pt x="742" y="11350"/>
                    <a:pt x="1864" y="12789"/>
                  </a:cubicBezTo>
                  <a:cubicBezTo>
                    <a:pt x="3041" y="14299"/>
                    <a:pt x="4731" y="15022"/>
                    <a:pt x="6558" y="15452"/>
                  </a:cubicBezTo>
                  <a:cubicBezTo>
                    <a:pt x="7856" y="15757"/>
                    <a:pt x="9204" y="15910"/>
                    <a:pt x="10551" y="15910"/>
                  </a:cubicBezTo>
                  <a:cubicBezTo>
                    <a:pt x="11602" y="15910"/>
                    <a:pt x="12653" y="15817"/>
                    <a:pt x="13677" y="15631"/>
                  </a:cubicBezTo>
                  <a:cubicBezTo>
                    <a:pt x="15642" y="15272"/>
                    <a:pt x="16817" y="13833"/>
                    <a:pt x="17713" y="12162"/>
                  </a:cubicBezTo>
                  <a:cubicBezTo>
                    <a:pt x="18214" y="11224"/>
                    <a:pt x="18018" y="10113"/>
                    <a:pt x="18358" y="9087"/>
                  </a:cubicBezTo>
                  <a:cubicBezTo>
                    <a:pt x="18765" y="7863"/>
                    <a:pt x="19630" y="6835"/>
                    <a:pt x="20592" y="5999"/>
                  </a:cubicBezTo>
                  <a:cubicBezTo>
                    <a:pt x="21284" y="5407"/>
                    <a:pt x="22199" y="5139"/>
                    <a:pt x="22778" y="4423"/>
                  </a:cubicBezTo>
                  <a:cubicBezTo>
                    <a:pt x="23417" y="3635"/>
                    <a:pt x="23417" y="2499"/>
                    <a:pt x="23052" y="1609"/>
                  </a:cubicBezTo>
                  <a:cubicBezTo>
                    <a:pt x="22772" y="929"/>
                    <a:pt x="21499" y="589"/>
                    <a:pt x="20873" y="403"/>
                  </a:cubicBezTo>
                  <a:cubicBezTo>
                    <a:pt x="19600" y="39"/>
                    <a:pt x="18222" y="21"/>
                    <a:pt x="16907" y="3"/>
                  </a:cubicBezTo>
                  <a:cubicBezTo>
                    <a:pt x="16744" y="1"/>
                    <a:pt x="16582" y="1"/>
                    <a:pt x="16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1863204" y="1641277"/>
              <a:ext cx="2752581" cy="1812660"/>
            </a:xfrm>
            <a:custGeom>
              <a:rect b="b" l="l" r="r" t="t"/>
              <a:pathLst>
                <a:path extrusionOk="0" h="17835" w="27083">
                  <a:moveTo>
                    <a:pt x="16450" y="273"/>
                  </a:moveTo>
                  <a:cubicBezTo>
                    <a:pt x="17213" y="273"/>
                    <a:pt x="17977" y="301"/>
                    <a:pt x="18740" y="304"/>
                  </a:cubicBezTo>
                  <a:cubicBezTo>
                    <a:pt x="20138" y="310"/>
                    <a:pt x="21541" y="340"/>
                    <a:pt x="22927" y="555"/>
                  </a:cubicBezTo>
                  <a:cubicBezTo>
                    <a:pt x="24294" y="770"/>
                    <a:pt x="26187" y="1230"/>
                    <a:pt x="26617" y="2729"/>
                  </a:cubicBezTo>
                  <a:cubicBezTo>
                    <a:pt x="27083" y="4342"/>
                    <a:pt x="25782" y="5081"/>
                    <a:pt x="24622" y="5673"/>
                  </a:cubicBezTo>
                  <a:cubicBezTo>
                    <a:pt x="23668" y="6156"/>
                    <a:pt x="22838" y="6986"/>
                    <a:pt x="22144" y="7787"/>
                  </a:cubicBezTo>
                  <a:cubicBezTo>
                    <a:pt x="21529" y="8491"/>
                    <a:pt x="21010" y="9328"/>
                    <a:pt x="20669" y="10199"/>
                  </a:cubicBezTo>
                  <a:cubicBezTo>
                    <a:pt x="20203" y="11388"/>
                    <a:pt x="20120" y="12630"/>
                    <a:pt x="19570" y="13782"/>
                  </a:cubicBezTo>
                  <a:cubicBezTo>
                    <a:pt x="19164" y="14637"/>
                    <a:pt x="18729" y="15491"/>
                    <a:pt x="18059" y="16172"/>
                  </a:cubicBezTo>
                  <a:cubicBezTo>
                    <a:pt x="17075" y="17169"/>
                    <a:pt x="15545" y="17354"/>
                    <a:pt x="14225" y="17497"/>
                  </a:cubicBezTo>
                  <a:cubicBezTo>
                    <a:pt x="13450" y="17581"/>
                    <a:pt x="12626" y="17630"/>
                    <a:pt x="11781" y="17630"/>
                  </a:cubicBezTo>
                  <a:cubicBezTo>
                    <a:pt x="7876" y="17630"/>
                    <a:pt x="3538" y="16581"/>
                    <a:pt x="1643" y="13066"/>
                  </a:cubicBezTo>
                  <a:cubicBezTo>
                    <a:pt x="819" y="11531"/>
                    <a:pt x="347" y="9692"/>
                    <a:pt x="472" y="7954"/>
                  </a:cubicBezTo>
                  <a:cubicBezTo>
                    <a:pt x="610" y="5966"/>
                    <a:pt x="1864" y="4370"/>
                    <a:pt x="3399" y="3212"/>
                  </a:cubicBezTo>
                  <a:cubicBezTo>
                    <a:pt x="5411" y="1804"/>
                    <a:pt x="7974" y="1534"/>
                    <a:pt x="10320" y="1074"/>
                  </a:cubicBezTo>
                  <a:cubicBezTo>
                    <a:pt x="11753" y="800"/>
                    <a:pt x="13186" y="508"/>
                    <a:pt x="14644" y="352"/>
                  </a:cubicBezTo>
                  <a:cubicBezTo>
                    <a:pt x="15243" y="291"/>
                    <a:pt x="15846" y="273"/>
                    <a:pt x="16450" y="273"/>
                  </a:cubicBezTo>
                  <a:close/>
                  <a:moveTo>
                    <a:pt x="18031" y="0"/>
                  </a:moveTo>
                  <a:cubicBezTo>
                    <a:pt x="17117" y="0"/>
                    <a:pt x="16207" y="27"/>
                    <a:pt x="15319" y="71"/>
                  </a:cubicBezTo>
                  <a:cubicBezTo>
                    <a:pt x="13133" y="178"/>
                    <a:pt x="10978" y="729"/>
                    <a:pt x="8839" y="1128"/>
                  </a:cubicBezTo>
                  <a:cubicBezTo>
                    <a:pt x="6921" y="1486"/>
                    <a:pt x="4926" y="1867"/>
                    <a:pt x="3299" y="3007"/>
                  </a:cubicBezTo>
                  <a:lnTo>
                    <a:pt x="3299" y="3007"/>
                  </a:lnTo>
                  <a:cubicBezTo>
                    <a:pt x="3294" y="3009"/>
                    <a:pt x="3290" y="3013"/>
                    <a:pt x="3286" y="3016"/>
                  </a:cubicBezTo>
                  <a:cubicBezTo>
                    <a:pt x="3286" y="3016"/>
                    <a:pt x="3286" y="3016"/>
                    <a:pt x="3286" y="3016"/>
                  </a:cubicBezTo>
                  <a:lnTo>
                    <a:pt x="3286" y="3016"/>
                  </a:lnTo>
                  <a:cubicBezTo>
                    <a:pt x="3283" y="3018"/>
                    <a:pt x="3280" y="3020"/>
                    <a:pt x="3278" y="3022"/>
                  </a:cubicBezTo>
                  <a:lnTo>
                    <a:pt x="3278" y="3022"/>
                  </a:lnTo>
                  <a:cubicBezTo>
                    <a:pt x="1711" y="4203"/>
                    <a:pt x="556" y="5712"/>
                    <a:pt x="270" y="7691"/>
                  </a:cubicBezTo>
                  <a:cubicBezTo>
                    <a:pt x="1" y="9554"/>
                    <a:pt x="623" y="11531"/>
                    <a:pt x="1447" y="13179"/>
                  </a:cubicBezTo>
                  <a:cubicBezTo>
                    <a:pt x="3321" y="16924"/>
                    <a:pt x="7908" y="17694"/>
                    <a:pt x="11694" y="17814"/>
                  </a:cubicBezTo>
                  <a:cubicBezTo>
                    <a:pt x="12051" y="17825"/>
                    <a:pt x="12436" y="17835"/>
                    <a:pt x="12836" y="17835"/>
                  </a:cubicBezTo>
                  <a:cubicBezTo>
                    <a:pt x="14579" y="17835"/>
                    <a:pt x="16615" y="17653"/>
                    <a:pt x="17893" y="16613"/>
                  </a:cubicBezTo>
                  <a:cubicBezTo>
                    <a:pt x="18519" y="16100"/>
                    <a:pt x="18949" y="15466"/>
                    <a:pt x="19332" y="14761"/>
                  </a:cubicBezTo>
                  <a:cubicBezTo>
                    <a:pt x="19583" y="14296"/>
                    <a:pt x="19809" y="13818"/>
                    <a:pt x="20030" y="13335"/>
                  </a:cubicBezTo>
                  <a:cubicBezTo>
                    <a:pt x="20317" y="12726"/>
                    <a:pt x="20335" y="12260"/>
                    <a:pt x="20473" y="11591"/>
                  </a:cubicBezTo>
                  <a:cubicBezTo>
                    <a:pt x="20950" y="9196"/>
                    <a:pt x="22766" y="6873"/>
                    <a:pt x="24933" y="5768"/>
                  </a:cubicBezTo>
                  <a:cubicBezTo>
                    <a:pt x="25625" y="5417"/>
                    <a:pt x="26223" y="5159"/>
                    <a:pt x="26617" y="4461"/>
                  </a:cubicBezTo>
                  <a:cubicBezTo>
                    <a:pt x="27083" y="3631"/>
                    <a:pt x="26928" y="2633"/>
                    <a:pt x="26498" y="1839"/>
                  </a:cubicBezTo>
                  <a:cubicBezTo>
                    <a:pt x="26253" y="1379"/>
                    <a:pt x="25352" y="1015"/>
                    <a:pt x="24909" y="848"/>
                  </a:cubicBezTo>
                  <a:cubicBezTo>
                    <a:pt x="23977" y="495"/>
                    <a:pt x="23023" y="322"/>
                    <a:pt x="22037" y="208"/>
                  </a:cubicBezTo>
                  <a:cubicBezTo>
                    <a:pt x="20734" y="59"/>
                    <a:pt x="19378" y="0"/>
                    <a:pt x="18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670814" y="1530498"/>
              <a:ext cx="3164101" cy="2045608"/>
            </a:xfrm>
            <a:custGeom>
              <a:rect b="b" l="l" r="r" t="t"/>
              <a:pathLst>
                <a:path extrusionOk="0" h="20127" w="31132">
                  <a:moveTo>
                    <a:pt x="18716" y="229"/>
                  </a:moveTo>
                  <a:cubicBezTo>
                    <a:pt x="18941" y="229"/>
                    <a:pt x="19166" y="233"/>
                    <a:pt x="19392" y="242"/>
                  </a:cubicBezTo>
                  <a:cubicBezTo>
                    <a:pt x="22079" y="350"/>
                    <a:pt x="24784" y="170"/>
                    <a:pt x="27418" y="838"/>
                  </a:cubicBezTo>
                  <a:cubicBezTo>
                    <a:pt x="28767" y="1185"/>
                    <a:pt x="30260" y="1854"/>
                    <a:pt x="30660" y="3299"/>
                  </a:cubicBezTo>
                  <a:cubicBezTo>
                    <a:pt x="31120" y="4966"/>
                    <a:pt x="29806" y="5760"/>
                    <a:pt x="28557" y="6303"/>
                  </a:cubicBezTo>
                  <a:cubicBezTo>
                    <a:pt x="26677" y="7127"/>
                    <a:pt x="25125" y="8900"/>
                    <a:pt x="24092" y="10627"/>
                  </a:cubicBezTo>
                  <a:cubicBezTo>
                    <a:pt x="23560" y="11504"/>
                    <a:pt x="23190" y="12472"/>
                    <a:pt x="22939" y="13464"/>
                  </a:cubicBezTo>
                  <a:cubicBezTo>
                    <a:pt x="22653" y="14622"/>
                    <a:pt x="22151" y="15762"/>
                    <a:pt x="21649" y="16843"/>
                  </a:cubicBezTo>
                  <a:cubicBezTo>
                    <a:pt x="20484" y="19346"/>
                    <a:pt x="17904" y="19685"/>
                    <a:pt x="15408" y="19841"/>
                  </a:cubicBezTo>
                  <a:cubicBezTo>
                    <a:pt x="14927" y="19872"/>
                    <a:pt x="14444" y="19887"/>
                    <a:pt x="13961" y="19887"/>
                  </a:cubicBezTo>
                  <a:cubicBezTo>
                    <a:pt x="11912" y="19887"/>
                    <a:pt x="9853" y="19617"/>
                    <a:pt x="7872" y="19119"/>
                  </a:cubicBezTo>
                  <a:cubicBezTo>
                    <a:pt x="6403" y="18742"/>
                    <a:pt x="4999" y="18145"/>
                    <a:pt x="3817" y="17177"/>
                  </a:cubicBezTo>
                  <a:cubicBezTo>
                    <a:pt x="2467" y="16073"/>
                    <a:pt x="1673" y="14484"/>
                    <a:pt x="1111" y="12860"/>
                  </a:cubicBezTo>
                  <a:cubicBezTo>
                    <a:pt x="574" y="11314"/>
                    <a:pt x="347" y="9660"/>
                    <a:pt x="675" y="8047"/>
                  </a:cubicBezTo>
                  <a:cubicBezTo>
                    <a:pt x="1052" y="6154"/>
                    <a:pt x="2359" y="4655"/>
                    <a:pt x="3864" y="3526"/>
                  </a:cubicBezTo>
                  <a:cubicBezTo>
                    <a:pt x="5920" y="2081"/>
                    <a:pt x="8492" y="1723"/>
                    <a:pt x="10906" y="1287"/>
                  </a:cubicBezTo>
                  <a:cubicBezTo>
                    <a:pt x="13503" y="814"/>
                    <a:pt x="16071" y="229"/>
                    <a:pt x="18716" y="229"/>
                  </a:cubicBezTo>
                  <a:close/>
                  <a:moveTo>
                    <a:pt x="18676" y="1"/>
                  </a:moveTo>
                  <a:cubicBezTo>
                    <a:pt x="18040" y="1"/>
                    <a:pt x="17405" y="18"/>
                    <a:pt x="16769" y="74"/>
                  </a:cubicBezTo>
                  <a:cubicBezTo>
                    <a:pt x="15181" y="206"/>
                    <a:pt x="13610" y="534"/>
                    <a:pt x="12052" y="838"/>
                  </a:cubicBezTo>
                  <a:cubicBezTo>
                    <a:pt x="9247" y="1375"/>
                    <a:pt x="6157" y="1639"/>
                    <a:pt x="3757" y="3319"/>
                  </a:cubicBezTo>
                  <a:lnTo>
                    <a:pt x="3757" y="3319"/>
                  </a:lnTo>
                  <a:cubicBezTo>
                    <a:pt x="3755" y="3320"/>
                    <a:pt x="3753" y="3322"/>
                    <a:pt x="3751" y="3323"/>
                  </a:cubicBezTo>
                  <a:cubicBezTo>
                    <a:pt x="3751" y="3323"/>
                    <a:pt x="3751" y="3323"/>
                    <a:pt x="3751" y="3323"/>
                  </a:cubicBezTo>
                  <a:lnTo>
                    <a:pt x="3751" y="3323"/>
                  </a:lnTo>
                  <a:cubicBezTo>
                    <a:pt x="3749" y="3325"/>
                    <a:pt x="3747" y="3327"/>
                    <a:pt x="3745" y="3328"/>
                  </a:cubicBezTo>
                  <a:lnTo>
                    <a:pt x="3745" y="3328"/>
                  </a:lnTo>
                  <a:cubicBezTo>
                    <a:pt x="2154" y="4527"/>
                    <a:pt x="920" y="6025"/>
                    <a:pt x="455" y="7987"/>
                  </a:cubicBezTo>
                  <a:cubicBezTo>
                    <a:pt x="0" y="9898"/>
                    <a:pt x="485" y="11910"/>
                    <a:pt x="1177" y="13696"/>
                  </a:cubicBezTo>
                  <a:cubicBezTo>
                    <a:pt x="1835" y="15398"/>
                    <a:pt x="2880" y="16855"/>
                    <a:pt x="4390" y="17894"/>
                  </a:cubicBezTo>
                  <a:cubicBezTo>
                    <a:pt x="5991" y="18993"/>
                    <a:pt x="7991" y="19453"/>
                    <a:pt x="9878" y="19770"/>
                  </a:cubicBezTo>
                  <a:cubicBezTo>
                    <a:pt x="11233" y="20001"/>
                    <a:pt x="12630" y="20127"/>
                    <a:pt x="14022" y="20127"/>
                  </a:cubicBezTo>
                  <a:cubicBezTo>
                    <a:pt x="15006" y="20127"/>
                    <a:pt x="15987" y="20064"/>
                    <a:pt x="16948" y="19930"/>
                  </a:cubicBezTo>
                  <a:cubicBezTo>
                    <a:pt x="18926" y="19657"/>
                    <a:pt x="20616" y="19155"/>
                    <a:pt x="21649" y="17345"/>
                  </a:cubicBezTo>
                  <a:cubicBezTo>
                    <a:pt x="22085" y="16581"/>
                    <a:pt x="22377" y="15715"/>
                    <a:pt x="22706" y="14897"/>
                  </a:cubicBezTo>
                  <a:cubicBezTo>
                    <a:pt x="23201" y="13679"/>
                    <a:pt x="23422" y="12412"/>
                    <a:pt x="24020" y="11229"/>
                  </a:cubicBezTo>
                  <a:cubicBezTo>
                    <a:pt x="25065" y="9145"/>
                    <a:pt x="26909" y="7246"/>
                    <a:pt x="29072" y="6333"/>
                  </a:cubicBezTo>
                  <a:cubicBezTo>
                    <a:pt x="29998" y="5945"/>
                    <a:pt x="30583" y="5479"/>
                    <a:pt x="30858" y="4482"/>
                  </a:cubicBezTo>
                  <a:cubicBezTo>
                    <a:pt x="31132" y="3508"/>
                    <a:pt x="30773" y="2386"/>
                    <a:pt x="29968" y="1788"/>
                  </a:cubicBezTo>
                  <a:cubicBezTo>
                    <a:pt x="27603" y="14"/>
                    <a:pt x="24265" y="74"/>
                    <a:pt x="21446" y="44"/>
                  </a:cubicBezTo>
                  <a:cubicBezTo>
                    <a:pt x="20522" y="37"/>
                    <a:pt x="19599" y="1"/>
                    <a:pt x="18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1464501" y="1388620"/>
              <a:ext cx="3656421" cy="2331812"/>
            </a:xfrm>
            <a:custGeom>
              <a:rect b="b" l="l" r="r" t="t"/>
              <a:pathLst>
                <a:path extrusionOk="0" h="22943" w="35976">
                  <a:moveTo>
                    <a:pt x="20890" y="694"/>
                  </a:moveTo>
                  <a:cubicBezTo>
                    <a:pt x="21823" y="694"/>
                    <a:pt x="22757" y="758"/>
                    <a:pt x="23691" y="772"/>
                  </a:cubicBezTo>
                  <a:cubicBezTo>
                    <a:pt x="25077" y="795"/>
                    <a:pt x="26455" y="814"/>
                    <a:pt x="27841" y="921"/>
                  </a:cubicBezTo>
                  <a:cubicBezTo>
                    <a:pt x="30069" y="1095"/>
                    <a:pt x="34338" y="1650"/>
                    <a:pt x="34661" y="4504"/>
                  </a:cubicBezTo>
                  <a:cubicBezTo>
                    <a:pt x="34810" y="5853"/>
                    <a:pt x="33908" y="6528"/>
                    <a:pt x="32798" y="6947"/>
                  </a:cubicBezTo>
                  <a:cubicBezTo>
                    <a:pt x="31854" y="7305"/>
                    <a:pt x="31042" y="7848"/>
                    <a:pt x="30242" y="8463"/>
                  </a:cubicBezTo>
                  <a:cubicBezTo>
                    <a:pt x="28415" y="9885"/>
                    <a:pt x="26981" y="11825"/>
                    <a:pt x="26067" y="13934"/>
                  </a:cubicBezTo>
                  <a:cubicBezTo>
                    <a:pt x="25220" y="15886"/>
                    <a:pt x="24890" y="18132"/>
                    <a:pt x="23774" y="19959"/>
                  </a:cubicBezTo>
                  <a:cubicBezTo>
                    <a:pt x="22461" y="22092"/>
                    <a:pt x="19134" y="22145"/>
                    <a:pt x="16924" y="22228"/>
                  </a:cubicBezTo>
                  <a:cubicBezTo>
                    <a:pt x="16582" y="22241"/>
                    <a:pt x="16238" y="22247"/>
                    <a:pt x="15894" y="22247"/>
                  </a:cubicBezTo>
                  <a:cubicBezTo>
                    <a:pt x="13543" y="22247"/>
                    <a:pt x="11176" y="21945"/>
                    <a:pt x="8904" y="21351"/>
                  </a:cubicBezTo>
                  <a:cubicBezTo>
                    <a:pt x="6671" y="20772"/>
                    <a:pt x="4634" y="19691"/>
                    <a:pt x="3237" y="17821"/>
                  </a:cubicBezTo>
                  <a:cubicBezTo>
                    <a:pt x="1822" y="15922"/>
                    <a:pt x="1004" y="13325"/>
                    <a:pt x="950" y="10965"/>
                  </a:cubicBezTo>
                  <a:cubicBezTo>
                    <a:pt x="891" y="8207"/>
                    <a:pt x="2443" y="5943"/>
                    <a:pt x="4581" y="4343"/>
                  </a:cubicBezTo>
                  <a:cubicBezTo>
                    <a:pt x="6599" y="2915"/>
                    <a:pt x="9083" y="2462"/>
                    <a:pt x="11467" y="2044"/>
                  </a:cubicBezTo>
                  <a:cubicBezTo>
                    <a:pt x="14292" y="1542"/>
                    <a:pt x="17109" y="873"/>
                    <a:pt x="19982" y="718"/>
                  </a:cubicBezTo>
                  <a:cubicBezTo>
                    <a:pt x="20284" y="700"/>
                    <a:pt x="20587" y="694"/>
                    <a:pt x="20890" y="694"/>
                  </a:cubicBezTo>
                  <a:close/>
                  <a:moveTo>
                    <a:pt x="22798" y="0"/>
                  </a:moveTo>
                  <a:cubicBezTo>
                    <a:pt x="20295" y="0"/>
                    <a:pt x="17794" y="188"/>
                    <a:pt x="15342" y="635"/>
                  </a:cubicBezTo>
                  <a:cubicBezTo>
                    <a:pt x="13324" y="1005"/>
                    <a:pt x="11293" y="1338"/>
                    <a:pt x="9287" y="1763"/>
                  </a:cubicBezTo>
                  <a:cubicBezTo>
                    <a:pt x="7512" y="2133"/>
                    <a:pt x="5745" y="2685"/>
                    <a:pt x="4249" y="3736"/>
                  </a:cubicBezTo>
                  <a:lnTo>
                    <a:pt x="4249" y="3736"/>
                  </a:lnTo>
                  <a:cubicBezTo>
                    <a:pt x="4244" y="3739"/>
                    <a:pt x="4239" y="3743"/>
                    <a:pt x="4235" y="3746"/>
                  </a:cubicBezTo>
                  <a:cubicBezTo>
                    <a:pt x="4235" y="3746"/>
                    <a:pt x="4235" y="3746"/>
                    <a:pt x="4235" y="3746"/>
                  </a:cubicBezTo>
                  <a:lnTo>
                    <a:pt x="4235" y="3746"/>
                  </a:lnTo>
                  <a:cubicBezTo>
                    <a:pt x="4229" y="3750"/>
                    <a:pt x="4224" y="3754"/>
                    <a:pt x="4219" y="3758"/>
                  </a:cubicBezTo>
                  <a:lnTo>
                    <a:pt x="4219" y="3758"/>
                  </a:lnTo>
                  <a:cubicBezTo>
                    <a:pt x="2566" y="5003"/>
                    <a:pt x="1234" y="6529"/>
                    <a:pt x="597" y="8529"/>
                  </a:cubicBezTo>
                  <a:cubicBezTo>
                    <a:pt x="1" y="10404"/>
                    <a:pt x="269" y="12446"/>
                    <a:pt x="819" y="14298"/>
                  </a:cubicBezTo>
                  <a:cubicBezTo>
                    <a:pt x="1385" y="16215"/>
                    <a:pt x="2311" y="18043"/>
                    <a:pt x="3757" y="19446"/>
                  </a:cubicBezTo>
                  <a:cubicBezTo>
                    <a:pt x="5059" y="20711"/>
                    <a:pt x="6760" y="21452"/>
                    <a:pt x="8487" y="21954"/>
                  </a:cubicBezTo>
                  <a:cubicBezTo>
                    <a:pt x="10701" y="22593"/>
                    <a:pt x="13049" y="22856"/>
                    <a:pt x="15348" y="22922"/>
                  </a:cubicBezTo>
                  <a:cubicBezTo>
                    <a:pt x="15761" y="22934"/>
                    <a:pt x="16192" y="22943"/>
                    <a:pt x="16633" y="22943"/>
                  </a:cubicBezTo>
                  <a:cubicBezTo>
                    <a:pt x="18563" y="22943"/>
                    <a:pt x="20687" y="22775"/>
                    <a:pt x="22365" y="22001"/>
                  </a:cubicBezTo>
                  <a:cubicBezTo>
                    <a:pt x="24073" y="21219"/>
                    <a:pt x="24777" y="19720"/>
                    <a:pt x="25345" y="18024"/>
                  </a:cubicBezTo>
                  <a:cubicBezTo>
                    <a:pt x="26157" y="15606"/>
                    <a:pt x="26916" y="13211"/>
                    <a:pt x="28504" y="11175"/>
                  </a:cubicBezTo>
                  <a:cubicBezTo>
                    <a:pt x="29609" y="9759"/>
                    <a:pt x="31102" y="8374"/>
                    <a:pt x="32780" y="7688"/>
                  </a:cubicBezTo>
                  <a:cubicBezTo>
                    <a:pt x="34118" y="7143"/>
                    <a:pt x="35043" y="6672"/>
                    <a:pt x="35317" y="5125"/>
                  </a:cubicBezTo>
                  <a:cubicBezTo>
                    <a:pt x="35975" y="1351"/>
                    <a:pt x="30403" y="467"/>
                    <a:pt x="27841" y="235"/>
                  </a:cubicBezTo>
                  <a:cubicBezTo>
                    <a:pt x="26169" y="86"/>
                    <a:pt x="24483" y="0"/>
                    <a:pt x="22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1299349" y="1302741"/>
              <a:ext cx="3983482" cy="2517092"/>
            </a:xfrm>
            <a:custGeom>
              <a:rect b="b" l="l" r="r" t="t"/>
              <a:pathLst>
                <a:path extrusionOk="0" h="24766" w="39194">
                  <a:moveTo>
                    <a:pt x="23199" y="179"/>
                  </a:moveTo>
                  <a:cubicBezTo>
                    <a:pt x="24742" y="179"/>
                    <a:pt x="26289" y="265"/>
                    <a:pt x="27830" y="303"/>
                  </a:cubicBezTo>
                  <a:cubicBezTo>
                    <a:pt x="30571" y="369"/>
                    <a:pt x="33461" y="507"/>
                    <a:pt x="35988" y="1682"/>
                  </a:cubicBezTo>
                  <a:cubicBezTo>
                    <a:pt x="37146" y="2219"/>
                    <a:pt x="38215" y="3079"/>
                    <a:pt x="38590" y="4341"/>
                  </a:cubicBezTo>
                  <a:cubicBezTo>
                    <a:pt x="39050" y="5868"/>
                    <a:pt x="38072" y="7045"/>
                    <a:pt x="36727" y="7522"/>
                  </a:cubicBezTo>
                  <a:cubicBezTo>
                    <a:pt x="34734" y="8233"/>
                    <a:pt x="33091" y="9500"/>
                    <a:pt x="31646" y="11041"/>
                  </a:cubicBezTo>
                  <a:cubicBezTo>
                    <a:pt x="30106" y="12682"/>
                    <a:pt x="28929" y="14665"/>
                    <a:pt x="28176" y="16785"/>
                  </a:cubicBezTo>
                  <a:cubicBezTo>
                    <a:pt x="27483" y="18744"/>
                    <a:pt x="27226" y="21288"/>
                    <a:pt x="25663" y="22786"/>
                  </a:cubicBezTo>
                  <a:cubicBezTo>
                    <a:pt x="24348" y="24040"/>
                    <a:pt x="22037" y="24227"/>
                    <a:pt x="20324" y="24393"/>
                  </a:cubicBezTo>
                  <a:cubicBezTo>
                    <a:pt x="19445" y="24482"/>
                    <a:pt x="18563" y="24521"/>
                    <a:pt x="17679" y="24521"/>
                  </a:cubicBezTo>
                  <a:cubicBezTo>
                    <a:pt x="16610" y="24521"/>
                    <a:pt x="15540" y="24464"/>
                    <a:pt x="14476" y="24370"/>
                  </a:cubicBezTo>
                  <a:cubicBezTo>
                    <a:pt x="11366" y="24095"/>
                    <a:pt x="8004" y="23474"/>
                    <a:pt x="5364" y="21694"/>
                  </a:cubicBezTo>
                  <a:cubicBezTo>
                    <a:pt x="2665" y="19872"/>
                    <a:pt x="1237" y="16595"/>
                    <a:pt x="681" y="13477"/>
                  </a:cubicBezTo>
                  <a:cubicBezTo>
                    <a:pt x="1" y="9702"/>
                    <a:pt x="1662" y="6455"/>
                    <a:pt x="4666" y="4209"/>
                  </a:cubicBezTo>
                  <a:cubicBezTo>
                    <a:pt x="6678" y="2787"/>
                    <a:pt x="9120" y="2238"/>
                    <a:pt x="11502" y="1802"/>
                  </a:cubicBezTo>
                  <a:cubicBezTo>
                    <a:pt x="14244" y="1301"/>
                    <a:pt x="16992" y="745"/>
                    <a:pt x="19750" y="380"/>
                  </a:cubicBezTo>
                  <a:cubicBezTo>
                    <a:pt x="20895" y="227"/>
                    <a:pt x="22046" y="179"/>
                    <a:pt x="23199" y="179"/>
                  </a:cubicBezTo>
                  <a:close/>
                  <a:moveTo>
                    <a:pt x="23408" y="1"/>
                  </a:moveTo>
                  <a:cubicBezTo>
                    <a:pt x="21831" y="1"/>
                    <a:pt x="20264" y="62"/>
                    <a:pt x="18668" y="303"/>
                  </a:cubicBezTo>
                  <a:cubicBezTo>
                    <a:pt x="16066" y="691"/>
                    <a:pt x="13467" y="1199"/>
                    <a:pt x="10876" y="1689"/>
                  </a:cubicBezTo>
                  <a:cubicBezTo>
                    <a:pt x="8662" y="2106"/>
                    <a:pt x="6418" y="2691"/>
                    <a:pt x="4550" y="4007"/>
                  </a:cubicBezTo>
                  <a:lnTo>
                    <a:pt x="4550" y="4007"/>
                  </a:lnTo>
                  <a:cubicBezTo>
                    <a:pt x="4549" y="4008"/>
                    <a:pt x="4547" y="4010"/>
                    <a:pt x="4545" y="4011"/>
                  </a:cubicBezTo>
                  <a:cubicBezTo>
                    <a:pt x="4545" y="4011"/>
                    <a:pt x="4545" y="4011"/>
                    <a:pt x="4545" y="4011"/>
                  </a:cubicBezTo>
                  <a:lnTo>
                    <a:pt x="4545" y="4011"/>
                  </a:lnTo>
                  <a:cubicBezTo>
                    <a:pt x="4543" y="4012"/>
                    <a:pt x="4541" y="4014"/>
                    <a:pt x="4540" y="4015"/>
                  </a:cubicBezTo>
                  <a:lnTo>
                    <a:pt x="4540" y="4015"/>
                  </a:lnTo>
                  <a:cubicBezTo>
                    <a:pt x="2935" y="5221"/>
                    <a:pt x="1606" y="6677"/>
                    <a:pt x="849" y="8561"/>
                  </a:cubicBezTo>
                  <a:cubicBezTo>
                    <a:pt x="157" y="10300"/>
                    <a:pt x="193" y="12223"/>
                    <a:pt x="551" y="14032"/>
                  </a:cubicBezTo>
                  <a:cubicBezTo>
                    <a:pt x="1309" y="17824"/>
                    <a:pt x="3399" y="21198"/>
                    <a:pt x="6965" y="22858"/>
                  </a:cubicBezTo>
                  <a:cubicBezTo>
                    <a:pt x="10001" y="24266"/>
                    <a:pt x="13631" y="24765"/>
                    <a:pt x="17081" y="24765"/>
                  </a:cubicBezTo>
                  <a:cubicBezTo>
                    <a:pt x="18082" y="24765"/>
                    <a:pt x="19067" y="24723"/>
                    <a:pt x="20019" y="24649"/>
                  </a:cubicBezTo>
                  <a:cubicBezTo>
                    <a:pt x="21972" y="24500"/>
                    <a:pt x="24282" y="24262"/>
                    <a:pt x="25823" y="22948"/>
                  </a:cubicBezTo>
                  <a:cubicBezTo>
                    <a:pt x="27173" y="21790"/>
                    <a:pt x="27460" y="19776"/>
                    <a:pt x="27937" y="18171"/>
                  </a:cubicBezTo>
                  <a:cubicBezTo>
                    <a:pt x="28672" y="15669"/>
                    <a:pt x="29896" y="13381"/>
                    <a:pt x="31611" y="11422"/>
                  </a:cubicBezTo>
                  <a:cubicBezTo>
                    <a:pt x="32440" y="10473"/>
                    <a:pt x="33395" y="9643"/>
                    <a:pt x="34423" y="8927"/>
                  </a:cubicBezTo>
                  <a:cubicBezTo>
                    <a:pt x="35348" y="8275"/>
                    <a:pt x="36327" y="7959"/>
                    <a:pt x="37349" y="7529"/>
                  </a:cubicBezTo>
                  <a:cubicBezTo>
                    <a:pt x="38805" y="6913"/>
                    <a:pt x="39194" y="5176"/>
                    <a:pt x="38645" y="3803"/>
                  </a:cubicBezTo>
                  <a:cubicBezTo>
                    <a:pt x="37928" y="2012"/>
                    <a:pt x="35665" y="1169"/>
                    <a:pt x="33962" y="727"/>
                  </a:cubicBezTo>
                  <a:cubicBezTo>
                    <a:pt x="31556" y="105"/>
                    <a:pt x="29006" y="94"/>
                    <a:pt x="26545" y="47"/>
                  </a:cubicBezTo>
                  <a:cubicBezTo>
                    <a:pt x="25488" y="27"/>
                    <a:pt x="24446" y="1"/>
                    <a:pt x="23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1058989" y="1160558"/>
              <a:ext cx="4444295" cy="2783681"/>
            </a:xfrm>
            <a:custGeom>
              <a:rect b="b" l="l" r="r" t="t"/>
              <a:pathLst>
                <a:path extrusionOk="0" h="27389" w="43728">
                  <a:moveTo>
                    <a:pt x="25501" y="411"/>
                  </a:moveTo>
                  <a:cubicBezTo>
                    <a:pt x="25954" y="411"/>
                    <a:pt x="26406" y="427"/>
                    <a:pt x="26857" y="453"/>
                  </a:cubicBezTo>
                  <a:lnTo>
                    <a:pt x="26857" y="453"/>
                  </a:lnTo>
                  <a:cubicBezTo>
                    <a:pt x="26859" y="454"/>
                    <a:pt x="26860" y="454"/>
                    <a:pt x="26862" y="454"/>
                  </a:cubicBezTo>
                  <a:cubicBezTo>
                    <a:pt x="26862" y="454"/>
                    <a:pt x="26862" y="454"/>
                    <a:pt x="26862" y="454"/>
                  </a:cubicBezTo>
                  <a:lnTo>
                    <a:pt x="26862" y="454"/>
                  </a:lnTo>
                  <a:cubicBezTo>
                    <a:pt x="26864" y="454"/>
                    <a:pt x="26865" y="454"/>
                    <a:pt x="26866" y="454"/>
                  </a:cubicBezTo>
                  <a:lnTo>
                    <a:pt x="26866" y="454"/>
                  </a:lnTo>
                  <a:cubicBezTo>
                    <a:pt x="30837" y="704"/>
                    <a:pt x="34920" y="371"/>
                    <a:pt x="38764" y="1589"/>
                  </a:cubicBezTo>
                  <a:cubicBezTo>
                    <a:pt x="40891" y="2270"/>
                    <a:pt x="43524" y="3876"/>
                    <a:pt x="43130" y="6456"/>
                  </a:cubicBezTo>
                  <a:cubicBezTo>
                    <a:pt x="42933" y="7716"/>
                    <a:pt x="42043" y="8218"/>
                    <a:pt x="40944" y="8570"/>
                  </a:cubicBezTo>
                  <a:cubicBezTo>
                    <a:pt x="39965" y="8880"/>
                    <a:pt x="39122" y="9315"/>
                    <a:pt x="38262" y="9883"/>
                  </a:cubicBezTo>
                  <a:cubicBezTo>
                    <a:pt x="34692" y="12254"/>
                    <a:pt x="31826" y="16202"/>
                    <a:pt x="30798" y="20370"/>
                  </a:cubicBezTo>
                  <a:cubicBezTo>
                    <a:pt x="30362" y="22137"/>
                    <a:pt x="30123" y="24055"/>
                    <a:pt x="28678" y="25326"/>
                  </a:cubicBezTo>
                  <a:cubicBezTo>
                    <a:pt x="27800" y="26109"/>
                    <a:pt x="26570" y="26371"/>
                    <a:pt x="25454" y="26610"/>
                  </a:cubicBezTo>
                  <a:cubicBezTo>
                    <a:pt x="24079" y="26897"/>
                    <a:pt x="22670" y="27023"/>
                    <a:pt x="21273" y="27076"/>
                  </a:cubicBezTo>
                  <a:cubicBezTo>
                    <a:pt x="20684" y="27100"/>
                    <a:pt x="20085" y="27113"/>
                    <a:pt x="19480" y="27113"/>
                  </a:cubicBezTo>
                  <a:cubicBezTo>
                    <a:pt x="15447" y="27113"/>
                    <a:pt x="11132" y="26529"/>
                    <a:pt x="7580" y="24717"/>
                  </a:cubicBezTo>
                  <a:cubicBezTo>
                    <a:pt x="3680" y="22729"/>
                    <a:pt x="1541" y="18328"/>
                    <a:pt x="1106" y="14105"/>
                  </a:cubicBezTo>
                  <a:cubicBezTo>
                    <a:pt x="593" y="9131"/>
                    <a:pt x="4074" y="4974"/>
                    <a:pt x="8577" y="3332"/>
                  </a:cubicBezTo>
                  <a:cubicBezTo>
                    <a:pt x="10846" y="2502"/>
                    <a:pt x="13277" y="2179"/>
                    <a:pt x="15647" y="1774"/>
                  </a:cubicBezTo>
                  <a:cubicBezTo>
                    <a:pt x="18574" y="1272"/>
                    <a:pt x="21471" y="616"/>
                    <a:pt x="24437" y="442"/>
                  </a:cubicBezTo>
                  <a:cubicBezTo>
                    <a:pt x="24793" y="421"/>
                    <a:pt x="25148" y="411"/>
                    <a:pt x="25501" y="411"/>
                  </a:cubicBezTo>
                  <a:close/>
                  <a:moveTo>
                    <a:pt x="25658" y="193"/>
                  </a:moveTo>
                  <a:cubicBezTo>
                    <a:pt x="23256" y="193"/>
                    <a:pt x="20878" y="581"/>
                    <a:pt x="18514" y="1016"/>
                  </a:cubicBezTo>
                  <a:cubicBezTo>
                    <a:pt x="16024" y="1476"/>
                    <a:pt x="13516" y="1834"/>
                    <a:pt x="11044" y="2389"/>
                  </a:cubicBezTo>
                  <a:cubicBezTo>
                    <a:pt x="6839" y="3332"/>
                    <a:pt x="2927" y="5655"/>
                    <a:pt x="1362" y="9872"/>
                  </a:cubicBezTo>
                  <a:cubicBezTo>
                    <a:pt x="1" y="13543"/>
                    <a:pt x="1334" y="18029"/>
                    <a:pt x="3352" y="21205"/>
                  </a:cubicBezTo>
                  <a:cubicBezTo>
                    <a:pt x="5370" y="24383"/>
                    <a:pt x="8839" y="25792"/>
                    <a:pt x="12381" y="26563"/>
                  </a:cubicBezTo>
                  <a:cubicBezTo>
                    <a:pt x="14769" y="27084"/>
                    <a:pt x="17309" y="27389"/>
                    <a:pt x="19840" y="27389"/>
                  </a:cubicBezTo>
                  <a:cubicBezTo>
                    <a:pt x="22150" y="27389"/>
                    <a:pt x="24452" y="27135"/>
                    <a:pt x="26623" y="26563"/>
                  </a:cubicBezTo>
                  <a:cubicBezTo>
                    <a:pt x="28212" y="26144"/>
                    <a:pt x="29502" y="25219"/>
                    <a:pt x="30134" y="23666"/>
                  </a:cubicBezTo>
                  <a:cubicBezTo>
                    <a:pt x="30810" y="22007"/>
                    <a:pt x="30947" y="20185"/>
                    <a:pt x="31611" y="18518"/>
                  </a:cubicBezTo>
                  <a:cubicBezTo>
                    <a:pt x="32559" y="16106"/>
                    <a:pt x="34119" y="13920"/>
                    <a:pt x="35939" y="12093"/>
                  </a:cubicBezTo>
                  <a:cubicBezTo>
                    <a:pt x="36823" y="11209"/>
                    <a:pt x="37809" y="10439"/>
                    <a:pt x="38860" y="9770"/>
                  </a:cubicBezTo>
                  <a:cubicBezTo>
                    <a:pt x="39780" y="9185"/>
                    <a:pt x="40765" y="8916"/>
                    <a:pt x="41762" y="8521"/>
                  </a:cubicBezTo>
                  <a:cubicBezTo>
                    <a:pt x="43297" y="7912"/>
                    <a:pt x="43727" y="6104"/>
                    <a:pt x="43171" y="4652"/>
                  </a:cubicBezTo>
                  <a:cubicBezTo>
                    <a:pt x="42598" y="3141"/>
                    <a:pt x="40884" y="2174"/>
                    <a:pt x="39469" y="1600"/>
                  </a:cubicBezTo>
                  <a:cubicBezTo>
                    <a:pt x="35524" y="0"/>
                    <a:pt x="31024" y="489"/>
                    <a:pt x="26869" y="228"/>
                  </a:cubicBezTo>
                  <a:lnTo>
                    <a:pt x="26869" y="228"/>
                  </a:lnTo>
                  <a:cubicBezTo>
                    <a:pt x="26867" y="228"/>
                    <a:pt x="26865" y="227"/>
                    <a:pt x="26862" y="227"/>
                  </a:cubicBezTo>
                  <a:lnTo>
                    <a:pt x="26862" y="227"/>
                  </a:lnTo>
                  <a:cubicBezTo>
                    <a:pt x="26862" y="227"/>
                    <a:pt x="26862" y="227"/>
                    <a:pt x="26862" y="227"/>
                  </a:cubicBezTo>
                  <a:cubicBezTo>
                    <a:pt x="26860" y="227"/>
                    <a:pt x="26857" y="227"/>
                    <a:pt x="26854" y="227"/>
                  </a:cubicBezTo>
                  <a:lnTo>
                    <a:pt x="26854" y="227"/>
                  </a:lnTo>
                  <a:cubicBezTo>
                    <a:pt x="26455" y="204"/>
                    <a:pt x="26056" y="193"/>
                    <a:pt x="25658" y="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8"/>
          <p:cNvGrpSpPr/>
          <p:nvPr/>
        </p:nvGrpSpPr>
        <p:grpSpPr>
          <a:xfrm flipH="1" rot="5400000">
            <a:off x="5624175" y="3853961"/>
            <a:ext cx="5037132" cy="3175484"/>
            <a:chOff x="795050" y="984024"/>
            <a:chExt cx="5037132" cy="3175484"/>
          </a:xfrm>
        </p:grpSpPr>
        <p:sp>
          <p:nvSpPr>
            <p:cNvPr id="289" name="Google Shape;289;p18"/>
            <p:cNvSpPr/>
            <p:nvPr/>
          </p:nvSpPr>
          <p:spPr>
            <a:xfrm>
              <a:off x="795050" y="984024"/>
              <a:ext cx="5037132" cy="3175484"/>
            </a:xfrm>
            <a:custGeom>
              <a:rect b="b" l="l" r="r" t="t"/>
              <a:pathLst>
                <a:path extrusionOk="0" h="31244" w="49561">
                  <a:moveTo>
                    <a:pt x="28701" y="688"/>
                  </a:moveTo>
                  <a:cubicBezTo>
                    <a:pt x="29152" y="688"/>
                    <a:pt x="29604" y="701"/>
                    <a:pt x="30057" y="727"/>
                  </a:cubicBezTo>
                  <a:cubicBezTo>
                    <a:pt x="35109" y="1050"/>
                    <a:pt x="40627" y="859"/>
                    <a:pt x="45327" y="3033"/>
                  </a:cubicBezTo>
                  <a:cubicBezTo>
                    <a:pt x="47441" y="4012"/>
                    <a:pt x="49227" y="6156"/>
                    <a:pt x="47656" y="8467"/>
                  </a:cubicBezTo>
                  <a:cubicBezTo>
                    <a:pt x="46592" y="10026"/>
                    <a:pt x="44473" y="10969"/>
                    <a:pt x="42885" y="11884"/>
                  </a:cubicBezTo>
                  <a:cubicBezTo>
                    <a:pt x="41182" y="12863"/>
                    <a:pt x="39761" y="13907"/>
                    <a:pt x="38447" y="15388"/>
                  </a:cubicBezTo>
                  <a:cubicBezTo>
                    <a:pt x="36960" y="17079"/>
                    <a:pt x="35867" y="19073"/>
                    <a:pt x="35275" y="21247"/>
                  </a:cubicBezTo>
                  <a:cubicBezTo>
                    <a:pt x="34602" y="23708"/>
                    <a:pt x="34332" y="26227"/>
                    <a:pt x="32356" y="28055"/>
                  </a:cubicBezTo>
                  <a:cubicBezTo>
                    <a:pt x="30157" y="30096"/>
                    <a:pt x="26817" y="30556"/>
                    <a:pt x="23725" y="30556"/>
                  </a:cubicBezTo>
                  <a:cubicBezTo>
                    <a:pt x="22729" y="30556"/>
                    <a:pt x="21758" y="30508"/>
                    <a:pt x="20860" y="30450"/>
                  </a:cubicBezTo>
                  <a:cubicBezTo>
                    <a:pt x="16990" y="30205"/>
                    <a:pt x="12840" y="29613"/>
                    <a:pt x="9269" y="28049"/>
                  </a:cubicBezTo>
                  <a:cubicBezTo>
                    <a:pt x="5220" y="26275"/>
                    <a:pt x="2986" y="22722"/>
                    <a:pt x="1786" y="18596"/>
                  </a:cubicBezTo>
                  <a:cubicBezTo>
                    <a:pt x="1010" y="15914"/>
                    <a:pt x="957" y="13047"/>
                    <a:pt x="2109" y="10473"/>
                  </a:cubicBezTo>
                  <a:cubicBezTo>
                    <a:pt x="3429" y="7518"/>
                    <a:pt x="6145" y="5272"/>
                    <a:pt x="9107" y="4108"/>
                  </a:cubicBezTo>
                  <a:cubicBezTo>
                    <a:pt x="12076" y="2949"/>
                    <a:pt x="15306" y="2596"/>
                    <a:pt x="18423" y="2036"/>
                  </a:cubicBezTo>
                  <a:cubicBezTo>
                    <a:pt x="21832" y="1422"/>
                    <a:pt x="25236" y="688"/>
                    <a:pt x="28701" y="688"/>
                  </a:cubicBezTo>
                  <a:close/>
                  <a:moveTo>
                    <a:pt x="28678" y="1"/>
                  </a:moveTo>
                  <a:cubicBezTo>
                    <a:pt x="26321" y="1"/>
                    <a:pt x="23984" y="336"/>
                    <a:pt x="21660" y="746"/>
                  </a:cubicBezTo>
                  <a:cubicBezTo>
                    <a:pt x="19104" y="1193"/>
                    <a:pt x="16549" y="1642"/>
                    <a:pt x="13999" y="2113"/>
                  </a:cubicBezTo>
                  <a:cubicBezTo>
                    <a:pt x="11693" y="2538"/>
                    <a:pt x="9400" y="3111"/>
                    <a:pt x="7292" y="4173"/>
                  </a:cubicBezTo>
                  <a:cubicBezTo>
                    <a:pt x="5321" y="5165"/>
                    <a:pt x="3625" y="6796"/>
                    <a:pt x="2377" y="8604"/>
                  </a:cubicBezTo>
                  <a:cubicBezTo>
                    <a:pt x="1" y="12038"/>
                    <a:pt x="216" y="16278"/>
                    <a:pt x="1536" y="20065"/>
                  </a:cubicBezTo>
                  <a:cubicBezTo>
                    <a:pt x="2843" y="23802"/>
                    <a:pt x="5083" y="26831"/>
                    <a:pt x="8713" y="28551"/>
                  </a:cubicBezTo>
                  <a:cubicBezTo>
                    <a:pt x="12076" y="30139"/>
                    <a:pt x="15993" y="30688"/>
                    <a:pt x="19660" y="31040"/>
                  </a:cubicBezTo>
                  <a:cubicBezTo>
                    <a:pt x="20890" y="31159"/>
                    <a:pt x="22163" y="31243"/>
                    <a:pt x="23441" y="31243"/>
                  </a:cubicBezTo>
                  <a:cubicBezTo>
                    <a:pt x="26067" y="31243"/>
                    <a:pt x="28714" y="30889"/>
                    <a:pt x="31047" y="29756"/>
                  </a:cubicBezTo>
                  <a:cubicBezTo>
                    <a:pt x="32762" y="28920"/>
                    <a:pt x="34100" y="27463"/>
                    <a:pt x="34787" y="25679"/>
                  </a:cubicBezTo>
                  <a:cubicBezTo>
                    <a:pt x="35694" y="23337"/>
                    <a:pt x="35873" y="20834"/>
                    <a:pt x="37056" y="18584"/>
                  </a:cubicBezTo>
                  <a:cubicBezTo>
                    <a:pt x="38077" y="16631"/>
                    <a:pt x="39665" y="14750"/>
                    <a:pt x="41504" y="13519"/>
                  </a:cubicBezTo>
                  <a:cubicBezTo>
                    <a:pt x="43130" y="12433"/>
                    <a:pt x="44902" y="11603"/>
                    <a:pt x="46498" y="10462"/>
                  </a:cubicBezTo>
                  <a:cubicBezTo>
                    <a:pt x="48295" y="9178"/>
                    <a:pt x="49561" y="7201"/>
                    <a:pt x="48582" y="4991"/>
                  </a:cubicBezTo>
                  <a:cubicBezTo>
                    <a:pt x="47763" y="3128"/>
                    <a:pt x="45459" y="2232"/>
                    <a:pt x="43660" y="1672"/>
                  </a:cubicBezTo>
                  <a:cubicBezTo>
                    <a:pt x="39262" y="304"/>
                    <a:pt x="34607" y="333"/>
                    <a:pt x="30065" y="41"/>
                  </a:cubicBezTo>
                  <a:lnTo>
                    <a:pt x="30065" y="41"/>
                  </a:lnTo>
                  <a:cubicBezTo>
                    <a:pt x="30062" y="41"/>
                    <a:pt x="30060" y="41"/>
                    <a:pt x="30057" y="41"/>
                  </a:cubicBezTo>
                  <a:lnTo>
                    <a:pt x="30057" y="41"/>
                  </a:lnTo>
                  <a:cubicBezTo>
                    <a:pt x="30057" y="41"/>
                    <a:pt x="30057" y="41"/>
                    <a:pt x="30057" y="41"/>
                  </a:cubicBezTo>
                  <a:cubicBezTo>
                    <a:pt x="30055" y="41"/>
                    <a:pt x="30052" y="41"/>
                    <a:pt x="30050" y="40"/>
                  </a:cubicBezTo>
                  <a:lnTo>
                    <a:pt x="30050" y="40"/>
                  </a:lnTo>
                  <a:cubicBezTo>
                    <a:pt x="29592" y="13"/>
                    <a:pt x="29134" y="1"/>
                    <a:pt x="28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2619448" y="2093640"/>
              <a:ext cx="1195228" cy="882192"/>
            </a:xfrm>
            <a:custGeom>
              <a:rect b="b" l="l" r="r" t="t"/>
              <a:pathLst>
                <a:path extrusionOk="0" h="8680" w="11760">
                  <a:moveTo>
                    <a:pt x="8638" y="254"/>
                  </a:moveTo>
                  <a:cubicBezTo>
                    <a:pt x="9155" y="254"/>
                    <a:pt x="9665" y="286"/>
                    <a:pt x="10158" y="357"/>
                  </a:cubicBezTo>
                  <a:cubicBezTo>
                    <a:pt x="11759" y="589"/>
                    <a:pt x="9681" y="2601"/>
                    <a:pt x="9275" y="3174"/>
                  </a:cubicBezTo>
                  <a:cubicBezTo>
                    <a:pt x="8761" y="3897"/>
                    <a:pt x="8487" y="4638"/>
                    <a:pt x="8589" y="5533"/>
                  </a:cubicBezTo>
                  <a:cubicBezTo>
                    <a:pt x="8636" y="5922"/>
                    <a:pt x="8791" y="6280"/>
                    <a:pt x="8947" y="6627"/>
                  </a:cubicBezTo>
                  <a:cubicBezTo>
                    <a:pt x="9389" y="7606"/>
                    <a:pt x="8421" y="7934"/>
                    <a:pt x="7650" y="8185"/>
                  </a:cubicBezTo>
                  <a:cubicBezTo>
                    <a:pt x="7010" y="8392"/>
                    <a:pt x="6308" y="8480"/>
                    <a:pt x="5599" y="8480"/>
                  </a:cubicBezTo>
                  <a:cubicBezTo>
                    <a:pt x="4755" y="8480"/>
                    <a:pt x="3902" y="8355"/>
                    <a:pt x="3135" y="8160"/>
                  </a:cubicBezTo>
                  <a:cubicBezTo>
                    <a:pt x="1691" y="7785"/>
                    <a:pt x="867" y="6793"/>
                    <a:pt x="448" y="5402"/>
                  </a:cubicBezTo>
                  <a:cubicBezTo>
                    <a:pt x="28" y="3983"/>
                    <a:pt x="550" y="2758"/>
                    <a:pt x="1672" y="1863"/>
                  </a:cubicBezTo>
                  <a:lnTo>
                    <a:pt x="1672" y="1863"/>
                  </a:lnTo>
                  <a:cubicBezTo>
                    <a:pt x="2718" y="1161"/>
                    <a:pt x="4052" y="916"/>
                    <a:pt x="5262" y="649"/>
                  </a:cubicBezTo>
                  <a:cubicBezTo>
                    <a:pt x="6327" y="410"/>
                    <a:pt x="7497" y="254"/>
                    <a:pt x="8638" y="254"/>
                  </a:cubicBezTo>
                  <a:close/>
                  <a:moveTo>
                    <a:pt x="8843" y="0"/>
                  </a:moveTo>
                  <a:cubicBezTo>
                    <a:pt x="7959" y="0"/>
                    <a:pt x="7057" y="130"/>
                    <a:pt x="6253" y="236"/>
                  </a:cubicBezTo>
                  <a:cubicBezTo>
                    <a:pt x="4719" y="440"/>
                    <a:pt x="2862" y="792"/>
                    <a:pt x="1553" y="1669"/>
                  </a:cubicBezTo>
                  <a:cubicBezTo>
                    <a:pt x="1547" y="1674"/>
                    <a:pt x="1542" y="1678"/>
                    <a:pt x="1537" y="1683"/>
                  </a:cubicBezTo>
                  <a:lnTo>
                    <a:pt x="1537" y="1683"/>
                  </a:lnTo>
                  <a:cubicBezTo>
                    <a:pt x="1535" y="1685"/>
                    <a:pt x="1532" y="1686"/>
                    <a:pt x="1530" y="1688"/>
                  </a:cubicBezTo>
                  <a:cubicBezTo>
                    <a:pt x="538" y="2463"/>
                    <a:pt x="1" y="3431"/>
                    <a:pt x="90" y="4709"/>
                  </a:cubicBezTo>
                  <a:cubicBezTo>
                    <a:pt x="174" y="5892"/>
                    <a:pt x="765" y="7074"/>
                    <a:pt x="1721" y="7774"/>
                  </a:cubicBezTo>
                  <a:cubicBezTo>
                    <a:pt x="2756" y="8534"/>
                    <a:pt x="4219" y="8680"/>
                    <a:pt x="5497" y="8680"/>
                  </a:cubicBezTo>
                  <a:cubicBezTo>
                    <a:pt x="5643" y="8680"/>
                    <a:pt x="5785" y="8678"/>
                    <a:pt x="5924" y="8675"/>
                  </a:cubicBezTo>
                  <a:cubicBezTo>
                    <a:pt x="7167" y="8651"/>
                    <a:pt x="8791" y="8364"/>
                    <a:pt x="9472" y="7206"/>
                  </a:cubicBezTo>
                  <a:cubicBezTo>
                    <a:pt x="9496" y="7170"/>
                    <a:pt x="9496" y="7121"/>
                    <a:pt x="9472" y="7086"/>
                  </a:cubicBezTo>
                  <a:cubicBezTo>
                    <a:pt x="8630" y="5688"/>
                    <a:pt x="8589" y="4428"/>
                    <a:pt x="9598" y="3133"/>
                  </a:cubicBezTo>
                  <a:cubicBezTo>
                    <a:pt x="10273" y="2256"/>
                    <a:pt x="10863" y="1664"/>
                    <a:pt x="11061" y="517"/>
                  </a:cubicBezTo>
                  <a:cubicBezTo>
                    <a:pt x="11067" y="470"/>
                    <a:pt x="11054" y="410"/>
                    <a:pt x="11007" y="385"/>
                  </a:cubicBezTo>
                  <a:cubicBezTo>
                    <a:pt x="10348" y="96"/>
                    <a:pt x="9602" y="0"/>
                    <a:pt x="8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427668" y="1979508"/>
              <a:ext cx="1612744" cy="1111785"/>
            </a:xfrm>
            <a:custGeom>
              <a:rect b="b" l="l" r="r" t="t"/>
              <a:pathLst>
                <a:path extrusionOk="0" h="10939" w="15868">
                  <a:moveTo>
                    <a:pt x="11033" y="286"/>
                  </a:moveTo>
                  <a:cubicBezTo>
                    <a:pt x="11644" y="286"/>
                    <a:pt x="12252" y="311"/>
                    <a:pt x="12846" y="362"/>
                  </a:cubicBezTo>
                  <a:cubicBezTo>
                    <a:pt x="13299" y="397"/>
                    <a:pt x="13736" y="493"/>
                    <a:pt x="14166" y="637"/>
                  </a:cubicBezTo>
                  <a:cubicBezTo>
                    <a:pt x="14853" y="858"/>
                    <a:pt x="14787" y="1265"/>
                    <a:pt x="14649" y="1874"/>
                  </a:cubicBezTo>
                  <a:cubicBezTo>
                    <a:pt x="14459" y="2734"/>
                    <a:pt x="13754" y="3164"/>
                    <a:pt x="13156" y="3718"/>
                  </a:cubicBezTo>
                  <a:cubicBezTo>
                    <a:pt x="12260" y="4537"/>
                    <a:pt x="11700" y="5636"/>
                    <a:pt x="11645" y="6847"/>
                  </a:cubicBezTo>
                  <a:cubicBezTo>
                    <a:pt x="11610" y="7707"/>
                    <a:pt x="12183" y="8424"/>
                    <a:pt x="11544" y="9170"/>
                  </a:cubicBezTo>
                  <a:cubicBezTo>
                    <a:pt x="11000" y="9804"/>
                    <a:pt x="10153" y="10198"/>
                    <a:pt x="9382" y="10443"/>
                  </a:cubicBezTo>
                  <a:cubicBezTo>
                    <a:pt x="8681" y="10662"/>
                    <a:pt x="7909" y="10757"/>
                    <a:pt x="7125" y="10757"/>
                  </a:cubicBezTo>
                  <a:cubicBezTo>
                    <a:pt x="5945" y="10757"/>
                    <a:pt x="4737" y="10542"/>
                    <a:pt x="3704" y="10215"/>
                  </a:cubicBezTo>
                  <a:cubicBezTo>
                    <a:pt x="1971" y="9672"/>
                    <a:pt x="1028" y="8401"/>
                    <a:pt x="544" y="6698"/>
                  </a:cubicBezTo>
                  <a:cubicBezTo>
                    <a:pt x="27" y="4896"/>
                    <a:pt x="700" y="3330"/>
                    <a:pt x="2134" y="2209"/>
                  </a:cubicBezTo>
                  <a:lnTo>
                    <a:pt x="2134" y="2209"/>
                  </a:lnTo>
                  <a:cubicBezTo>
                    <a:pt x="3542" y="1257"/>
                    <a:pt x="5413" y="1006"/>
                    <a:pt x="7053" y="673"/>
                  </a:cubicBezTo>
                  <a:cubicBezTo>
                    <a:pt x="8333" y="410"/>
                    <a:pt x="9692" y="286"/>
                    <a:pt x="11033" y="286"/>
                  </a:cubicBezTo>
                  <a:close/>
                  <a:moveTo>
                    <a:pt x="11316" y="1"/>
                  </a:moveTo>
                  <a:cubicBezTo>
                    <a:pt x="10185" y="1"/>
                    <a:pt x="9041" y="134"/>
                    <a:pt x="8032" y="267"/>
                  </a:cubicBezTo>
                  <a:cubicBezTo>
                    <a:pt x="6929" y="416"/>
                    <a:pt x="5841" y="691"/>
                    <a:pt x="4754" y="948"/>
                  </a:cubicBezTo>
                  <a:cubicBezTo>
                    <a:pt x="3793" y="1174"/>
                    <a:pt x="2837" y="1455"/>
                    <a:pt x="2013" y="2017"/>
                  </a:cubicBezTo>
                  <a:cubicBezTo>
                    <a:pt x="2008" y="2020"/>
                    <a:pt x="2004" y="2023"/>
                    <a:pt x="2000" y="2027"/>
                  </a:cubicBezTo>
                  <a:lnTo>
                    <a:pt x="2000" y="2027"/>
                  </a:lnTo>
                  <a:cubicBezTo>
                    <a:pt x="1997" y="2029"/>
                    <a:pt x="1993" y="2031"/>
                    <a:pt x="1990" y="2034"/>
                  </a:cubicBezTo>
                  <a:cubicBezTo>
                    <a:pt x="694" y="3037"/>
                    <a:pt x="0" y="4333"/>
                    <a:pt x="168" y="5994"/>
                  </a:cubicBezTo>
                  <a:cubicBezTo>
                    <a:pt x="323" y="7499"/>
                    <a:pt x="1088" y="8997"/>
                    <a:pt x="2354" y="9851"/>
                  </a:cubicBezTo>
                  <a:cubicBezTo>
                    <a:pt x="3630" y="10707"/>
                    <a:pt x="5343" y="10939"/>
                    <a:pt x="6912" y="10939"/>
                  </a:cubicBezTo>
                  <a:cubicBezTo>
                    <a:pt x="7259" y="10939"/>
                    <a:pt x="7598" y="10927"/>
                    <a:pt x="7925" y="10909"/>
                  </a:cubicBezTo>
                  <a:cubicBezTo>
                    <a:pt x="9586" y="10818"/>
                    <a:pt x="11383" y="10132"/>
                    <a:pt x="12207" y="8597"/>
                  </a:cubicBezTo>
                  <a:cubicBezTo>
                    <a:pt x="12290" y="8442"/>
                    <a:pt x="12064" y="8065"/>
                    <a:pt x="12017" y="7916"/>
                  </a:cubicBezTo>
                  <a:cubicBezTo>
                    <a:pt x="11843" y="7331"/>
                    <a:pt x="11849" y="6722"/>
                    <a:pt x="11956" y="6125"/>
                  </a:cubicBezTo>
                  <a:cubicBezTo>
                    <a:pt x="12147" y="5104"/>
                    <a:pt x="12894" y="4220"/>
                    <a:pt x="13671" y="3569"/>
                  </a:cubicBezTo>
                  <a:cubicBezTo>
                    <a:pt x="14351" y="3002"/>
                    <a:pt x="15868" y="1073"/>
                    <a:pt x="14459" y="505"/>
                  </a:cubicBezTo>
                  <a:cubicBezTo>
                    <a:pt x="13514" y="128"/>
                    <a:pt x="12421" y="1"/>
                    <a:pt x="11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2236498" y="1874217"/>
              <a:ext cx="1936248" cy="1336805"/>
            </a:xfrm>
            <a:custGeom>
              <a:rect b="b" l="l" r="r" t="t"/>
              <a:pathLst>
                <a:path extrusionOk="0" h="13153" w="19051">
                  <a:moveTo>
                    <a:pt x="13360" y="204"/>
                  </a:moveTo>
                  <a:cubicBezTo>
                    <a:pt x="14198" y="204"/>
                    <a:pt x="15032" y="242"/>
                    <a:pt x="15850" y="311"/>
                  </a:cubicBezTo>
                  <a:cubicBezTo>
                    <a:pt x="16429" y="359"/>
                    <a:pt x="16996" y="473"/>
                    <a:pt x="17552" y="639"/>
                  </a:cubicBezTo>
                  <a:cubicBezTo>
                    <a:pt x="18298" y="867"/>
                    <a:pt x="18722" y="1177"/>
                    <a:pt x="18722" y="2031"/>
                  </a:cubicBezTo>
                  <a:cubicBezTo>
                    <a:pt x="18722" y="3368"/>
                    <a:pt x="17517" y="3817"/>
                    <a:pt x="16668" y="4551"/>
                  </a:cubicBezTo>
                  <a:cubicBezTo>
                    <a:pt x="15438" y="5614"/>
                    <a:pt x="14662" y="7072"/>
                    <a:pt x="14601" y="8701"/>
                  </a:cubicBezTo>
                  <a:cubicBezTo>
                    <a:pt x="14590" y="9090"/>
                    <a:pt x="14799" y="9663"/>
                    <a:pt x="14614" y="10033"/>
                  </a:cubicBezTo>
                  <a:cubicBezTo>
                    <a:pt x="14405" y="10463"/>
                    <a:pt x="14088" y="10840"/>
                    <a:pt x="13771" y="11198"/>
                  </a:cubicBezTo>
                  <a:cubicBezTo>
                    <a:pt x="13061" y="12004"/>
                    <a:pt x="12165" y="12482"/>
                    <a:pt x="11120" y="12720"/>
                  </a:cubicBezTo>
                  <a:cubicBezTo>
                    <a:pt x="10375" y="12889"/>
                    <a:pt x="9589" y="12966"/>
                    <a:pt x="8794" y="12966"/>
                  </a:cubicBezTo>
                  <a:cubicBezTo>
                    <a:pt x="7339" y="12966"/>
                    <a:pt x="5853" y="12710"/>
                    <a:pt x="4533" y="12297"/>
                  </a:cubicBezTo>
                  <a:cubicBezTo>
                    <a:pt x="2479" y="11658"/>
                    <a:pt x="1314" y="10170"/>
                    <a:pt x="693" y="8158"/>
                  </a:cubicBezTo>
                  <a:cubicBezTo>
                    <a:pt x="1" y="5907"/>
                    <a:pt x="735" y="3889"/>
                    <a:pt x="2581" y="2473"/>
                  </a:cubicBezTo>
                  <a:cubicBezTo>
                    <a:pt x="4348" y="1261"/>
                    <a:pt x="6773" y="1004"/>
                    <a:pt x="8833" y="609"/>
                  </a:cubicBezTo>
                  <a:cubicBezTo>
                    <a:pt x="10301" y="328"/>
                    <a:pt x="11836" y="204"/>
                    <a:pt x="13360" y="204"/>
                  </a:cubicBezTo>
                  <a:close/>
                  <a:moveTo>
                    <a:pt x="14280" y="0"/>
                  </a:moveTo>
                  <a:cubicBezTo>
                    <a:pt x="13851" y="0"/>
                    <a:pt x="13423" y="11"/>
                    <a:pt x="13002" y="19"/>
                  </a:cubicBezTo>
                  <a:cubicBezTo>
                    <a:pt x="10392" y="66"/>
                    <a:pt x="7907" y="509"/>
                    <a:pt x="5376" y="1100"/>
                  </a:cubicBezTo>
                  <a:cubicBezTo>
                    <a:pt x="4354" y="1343"/>
                    <a:pt x="3350" y="1669"/>
                    <a:pt x="2482" y="2266"/>
                  </a:cubicBezTo>
                  <a:lnTo>
                    <a:pt x="2482" y="2266"/>
                  </a:lnTo>
                  <a:cubicBezTo>
                    <a:pt x="2477" y="2269"/>
                    <a:pt x="2472" y="2272"/>
                    <a:pt x="2468" y="2276"/>
                  </a:cubicBezTo>
                  <a:cubicBezTo>
                    <a:pt x="2468" y="2276"/>
                    <a:pt x="2468" y="2276"/>
                    <a:pt x="2468" y="2276"/>
                  </a:cubicBezTo>
                  <a:lnTo>
                    <a:pt x="2468" y="2276"/>
                  </a:lnTo>
                  <a:cubicBezTo>
                    <a:pt x="2464" y="2279"/>
                    <a:pt x="2460" y="2282"/>
                    <a:pt x="2457" y="2285"/>
                  </a:cubicBezTo>
                  <a:lnTo>
                    <a:pt x="2457" y="2285"/>
                  </a:lnTo>
                  <a:cubicBezTo>
                    <a:pt x="928" y="3460"/>
                    <a:pt x="60" y="4985"/>
                    <a:pt x="222" y="6940"/>
                  </a:cubicBezTo>
                  <a:cubicBezTo>
                    <a:pt x="359" y="8635"/>
                    <a:pt x="1189" y="10595"/>
                    <a:pt x="2604" y="11598"/>
                  </a:cubicBezTo>
                  <a:cubicBezTo>
                    <a:pt x="4276" y="12780"/>
                    <a:pt x="6451" y="13086"/>
                    <a:pt x="8451" y="13144"/>
                  </a:cubicBezTo>
                  <a:cubicBezTo>
                    <a:pt x="8618" y="13150"/>
                    <a:pt x="8785" y="13153"/>
                    <a:pt x="8951" y="13153"/>
                  </a:cubicBezTo>
                  <a:cubicBezTo>
                    <a:pt x="10823" y="13153"/>
                    <a:pt x="12600" y="12781"/>
                    <a:pt x="13933" y="11359"/>
                  </a:cubicBezTo>
                  <a:cubicBezTo>
                    <a:pt x="14220" y="11055"/>
                    <a:pt x="14464" y="10727"/>
                    <a:pt x="14686" y="10374"/>
                  </a:cubicBezTo>
                  <a:cubicBezTo>
                    <a:pt x="15014" y="9861"/>
                    <a:pt x="14937" y="9872"/>
                    <a:pt x="14858" y="9263"/>
                  </a:cubicBezTo>
                  <a:cubicBezTo>
                    <a:pt x="14679" y="7866"/>
                    <a:pt x="15235" y="6534"/>
                    <a:pt x="16100" y="5465"/>
                  </a:cubicBezTo>
                  <a:cubicBezTo>
                    <a:pt x="16721" y="4701"/>
                    <a:pt x="17570" y="4271"/>
                    <a:pt x="18280" y="3619"/>
                  </a:cubicBezTo>
                  <a:cubicBezTo>
                    <a:pt x="18967" y="2993"/>
                    <a:pt x="19050" y="1935"/>
                    <a:pt x="18829" y="1094"/>
                  </a:cubicBezTo>
                  <a:cubicBezTo>
                    <a:pt x="18699" y="574"/>
                    <a:pt x="17194" y="294"/>
                    <a:pt x="16781" y="209"/>
                  </a:cubicBezTo>
                  <a:cubicBezTo>
                    <a:pt x="15967" y="40"/>
                    <a:pt x="15121" y="0"/>
                    <a:pt x="14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2033742" y="1738640"/>
              <a:ext cx="2380088" cy="1617013"/>
            </a:xfrm>
            <a:custGeom>
              <a:rect b="b" l="l" r="r" t="t"/>
              <a:pathLst>
                <a:path extrusionOk="0" h="15910" w="23418">
                  <a:moveTo>
                    <a:pt x="15781" y="644"/>
                  </a:moveTo>
                  <a:cubicBezTo>
                    <a:pt x="16838" y="644"/>
                    <a:pt x="17892" y="692"/>
                    <a:pt x="18931" y="774"/>
                  </a:cubicBezTo>
                  <a:cubicBezTo>
                    <a:pt x="20019" y="863"/>
                    <a:pt x="22222" y="1083"/>
                    <a:pt x="22580" y="2350"/>
                  </a:cubicBezTo>
                  <a:cubicBezTo>
                    <a:pt x="23059" y="4016"/>
                    <a:pt x="21386" y="4523"/>
                    <a:pt x="20389" y="5289"/>
                  </a:cubicBezTo>
                  <a:cubicBezTo>
                    <a:pt x="18818" y="6494"/>
                    <a:pt x="17569" y="8316"/>
                    <a:pt x="17367" y="10316"/>
                  </a:cubicBezTo>
                  <a:cubicBezTo>
                    <a:pt x="17301" y="10967"/>
                    <a:pt x="17301" y="11474"/>
                    <a:pt x="16985" y="12066"/>
                  </a:cubicBezTo>
                  <a:cubicBezTo>
                    <a:pt x="16764" y="12485"/>
                    <a:pt x="16489" y="12885"/>
                    <a:pt x="16215" y="13273"/>
                  </a:cubicBezTo>
                  <a:cubicBezTo>
                    <a:pt x="15474" y="14305"/>
                    <a:pt x="14435" y="14795"/>
                    <a:pt x="13211" y="15016"/>
                  </a:cubicBezTo>
                  <a:cubicBezTo>
                    <a:pt x="12365" y="15170"/>
                    <a:pt x="11490" y="15243"/>
                    <a:pt x="10609" y="15243"/>
                  </a:cubicBezTo>
                  <a:cubicBezTo>
                    <a:pt x="8885" y="15243"/>
                    <a:pt x="7138" y="14963"/>
                    <a:pt x="5537" y="14461"/>
                  </a:cubicBezTo>
                  <a:cubicBezTo>
                    <a:pt x="3256" y="13750"/>
                    <a:pt x="1924" y="12114"/>
                    <a:pt x="1202" y="9892"/>
                  </a:cubicBezTo>
                  <a:cubicBezTo>
                    <a:pt x="449" y="7599"/>
                    <a:pt x="872" y="5407"/>
                    <a:pt x="2647" y="3735"/>
                  </a:cubicBezTo>
                  <a:cubicBezTo>
                    <a:pt x="2843" y="3556"/>
                    <a:pt x="3047" y="3384"/>
                    <a:pt x="3261" y="3228"/>
                  </a:cubicBezTo>
                  <a:cubicBezTo>
                    <a:pt x="5298" y="1813"/>
                    <a:pt x="8087" y="1585"/>
                    <a:pt x="10458" y="1119"/>
                  </a:cubicBezTo>
                  <a:cubicBezTo>
                    <a:pt x="12193" y="781"/>
                    <a:pt x="13990" y="644"/>
                    <a:pt x="15781" y="644"/>
                  </a:cubicBezTo>
                  <a:close/>
                  <a:moveTo>
                    <a:pt x="16420" y="1"/>
                  </a:moveTo>
                  <a:cubicBezTo>
                    <a:pt x="13990" y="1"/>
                    <a:pt x="11677" y="167"/>
                    <a:pt x="9281" y="653"/>
                  </a:cubicBezTo>
                  <a:cubicBezTo>
                    <a:pt x="7134" y="1089"/>
                    <a:pt x="4785" y="1351"/>
                    <a:pt x="2937" y="2616"/>
                  </a:cubicBezTo>
                  <a:lnTo>
                    <a:pt x="2937" y="2616"/>
                  </a:lnTo>
                  <a:cubicBezTo>
                    <a:pt x="2930" y="2621"/>
                    <a:pt x="2922" y="2626"/>
                    <a:pt x="2915" y="2631"/>
                  </a:cubicBezTo>
                  <a:cubicBezTo>
                    <a:pt x="2915" y="2631"/>
                    <a:pt x="2915" y="2631"/>
                    <a:pt x="2915" y="2631"/>
                  </a:cubicBezTo>
                  <a:lnTo>
                    <a:pt x="2915" y="2631"/>
                  </a:lnTo>
                  <a:cubicBezTo>
                    <a:pt x="2905" y="2638"/>
                    <a:pt x="2896" y="2645"/>
                    <a:pt x="2887" y="2653"/>
                  </a:cubicBezTo>
                  <a:lnTo>
                    <a:pt x="2887" y="2653"/>
                  </a:lnTo>
                  <a:cubicBezTo>
                    <a:pt x="1338" y="3843"/>
                    <a:pt x="292" y="5336"/>
                    <a:pt x="138" y="7325"/>
                  </a:cubicBezTo>
                  <a:cubicBezTo>
                    <a:pt x="1" y="9158"/>
                    <a:pt x="742" y="11350"/>
                    <a:pt x="1864" y="12789"/>
                  </a:cubicBezTo>
                  <a:cubicBezTo>
                    <a:pt x="3041" y="14299"/>
                    <a:pt x="4731" y="15022"/>
                    <a:pt x="6558" y="15452"/>
                  </a:cubicBezTo>
                  <a:cubicBezTo>
                    <a:pt x="7856" y="15757"/>
                    <a:pt x="9204" y="15910"/>
                    <a:pt x="10551" y="15910"/>
                  </a:cubicBezTo>
                  <a:cubicBezTo>
                    <a:pt x="11602" y="15910"/>
                    <a:pt x="12653" y="15817"/>
                    <a:pt x="13677" y="15631"/>
                  </a:cubicBezTo>
                  <a:cubicBezTo>
                    <a:pt x="15642" y="15272"/>
                    <a:pt x="16817" y="13833"/>
                    <a:pt x="17713" y="12162"/>
                  </a:cubicBezTo>
                  <a:cubicBezTo>
                    <a:pt x="18214" y="11224"/>
                    <a:pt x="18018" y="10113"/>
                    <a:pt x="18358" y="9087"/>
                  </a:cubicBezTo>
                  <a:cubicBezTo>
                    <a:pt x="18765" y="7863"/>
                    <a:pt x="19630" y="6835"/>
                    <a:pt x="20592" y="5999"/>
                  </a:cubicBezTo>
                  <a:cubicBezTo>
                    <a:pt x="21284" y="5407"/>
                    <a:pt x="22199" y="5139"/>
                    <a:pt x="22778" y="4423"/>
                  </a:cubicBezTo>
                  <a:cubicBezTo>
                    <a:pt x="23417" y="3635"/>
                    <a:pt x="23417" y="2499"/>
                    <a:pt x="23052" y="1609"/>
                  </a:cubicBezTo>
                  <a:cubicBezTo>
                    <a:pt x="22772" y="929"/>
                    <a:pt x="21499" y="589"/>
                    <a:pt x="20873" y="403"/>
                  </a:cubicBezTo>
                  <a:cubicBezTo>
                    <a:pt x="19600" y="39"/>
                    <a:pt x="18222" y="21"/>
                    <a:pt x="16907" y="3"/>
                  </a:cubicBezTo>
                  <a:cubicBezTo>
                    <a:pt x="16744" y="1"/>
                    <a:pt x="16582" y="1"/>
                    <a:pt x="16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1863204" y="1641277"/>
              <a:ext cx="2752581" cy="1812660"/>
            </a:xfrm>
            <a:custGeom>
              <a:rect b="b" l="l" r="r" t="t"/>
              <a:pathLst>
                <a:path extrusionOk="0" h="17835" w="27083">
                  <a:moveTo>
                    <a:pt x="16450" y="273"/>
                  </a:moveTo>
                  <a:cubicBezTo>
                    <a:pt x="17213" y="273"/>
                    <a:pt x="17977" y="301"/>
                    <a:pt x="18740" y="304"/>
                  </a:cubicBezTo>
                  <a:cubicBezTo>
                    <a:pt x="20138" y="310"/>
                    <a:pt x="21541" y="340"/>
                    <a:pt x="22927" y="555"/>
                  </a:cubicBezTo>
                  <a:cubicBezTo>
                    <a:pt x="24294" y="770"/>
                    <a:pt x="26187" y="1230"/>
                    <a:pt x="26617" y="2729"/>
                  </a:cubicBezTo>
                  <a:cubicBezTo>
                    <a:pt x="27083" y="4342"/>
                    <a:pt x="25782" y="5081"/>
                    <a:pt x="24622" y="5673"/>
                  </a:cubicBezTo>
                  <a:cubicBezTo>
                    <a:pt x="23668" y="6156"/>
                    <a:pt x="22838" y="6986"/>
                    <a:pt x="22144" y="7787"/>
                  </a:cubicBezTo>
                  <a:cubicBezTo>
                    <a:pt x="21529" y="8491"/>
                    <a:pt x="21010" y="9328"/>
                    <a:pt x="20669" y="10199"/>
                  </a:cubicBezTo>
                  <a:cubicBezTo>
                    <a:pt x="20203" y="11388"/>
                    <a:pt x="20120" y="12630"/>
                    <a:pt x="19570" y="13782"/>
                  </a:cubicBezTo>
                  <a:cubicBezTo>
                    <a:pt x="19164" y="14637"/>
                    <a:pt x="18729" y="15491"/>
                    <a:pt x="18059" y="16172"/>
                  </a:cubicBezTo>
                  <a:cubicBezTo>
                    <a:pt x="17075" y="17169"/>
                    <a:pt x="15545" y="17354"/>
                    <a:pt x="14225" y="17497"/>
                  </a:cubicBezTo>
                  <a:cubicBezTo>
                    <a:pt x="13450" y="17581"/>
                    <a:pt x="12626" y="17630"/>
                    <a:pt x="11781" y="17630"/>
                  </a:cubicBezTo>
                  <a:cubicBezTo>
                    <a:pt x="7876" y="17630"/>
                    <a:pt x="3538" y="16581"/>
                    <a:pt x="1643" y="13066"/>
                  </a:cubicBezTo>
                  <a:cubicBezTo>
                    <a:pt x="819" y="11531"/>
                    <a:pt x="347" y="9692"/>
                    <a:pt x="472" y="7954"/>
                  </a:cubicBezTo>
                  <a:cubicBezTo>
                    <a:pt x="610" y="5966"/>
                    <a:pt x="1864" y="4370"/>
                    <a:pt x="3399" y="3212"/>
                  </a:cubicBezTo>
                  <a:cubicBezTo>
                    <a:pt x="5411" y="1804"/>
                    <a:pt x="7974" y="1534"/>
                    <a:pt x="10320" y="1074"/>
                  </a:cubicBezTo>
                  <a:cubicBezTo>
                    <a:pt x="11753" y="800"/>
                    <a:pt x="13186" y="508"/>
                    <a:pt x="14644" y="352"/>
                  </a:cubicBezTo>
                  <a:cubicBezTo>
                    <a:pt x="15243" y="291"/>
                    <a:pt x="15846" y="273"/>
                    <a:pt x="16450" y="273"/>
                  </a:cubicBezTo>
                  <a:close/>
                  <a:moveTo>
                    <a:pt x="18031" y="0"/>
                  </a:moveTo>
                  <a:cubicBezTo>
                    <a:pt x="17117" y="0"/>
                    <a:pt x="16207" y="27"/>
                    <a:pt x="15319" y="71"/>
                  </a:cubicBezTo>
                  <a:cubicBezTo>
                    <a:pt x="13133" y="178"/>
                    <a:pt x="10978" y="729"/>
                    <a:pt x="8839" y="1128"/>
                  </a:cubicBezTo>
                  <a:cubicBezTo>
                    <a:pt x="6921" y="1486"/>
                    <a:pt x="4926" y="1867"/>
                    <a:pt x="3299" y="3007"/>
                  </a:cubicBezTo>
                  <a:lnTo>
                    <a:pt x="3299" y="3007"/>
                  </a:lnTo>
                  <a:cubicBezTo>
                    <a:pt x="3294" y="3009"/>
                    <a:pt x="3290" y="3013"/>
                    <a:pt x="3286" y="3016"/>
                  </a:cubicBezTo>
                  <a:cubicBezTo>
                    <a:pt x="3286" y="3016"/>
                    <a:pt x="3286" y="3016"/>
                    <a:pt x="3286" y="3016"/>
                  </a:cubicBezTo>
                  <a:lnTo>
                    <a:pt x="3286" y="3016"/>
                  </a:lnTo>
                  <a:cubicBezTo>
                    <a:pt x="3283" y="3018"/>
                    <a:pt x="3280" y="3020"/>
                    <a:pt x="3278" y="3022"/>
                  </a:cubicBezTo>
                  <a:lnTo>
                    <a:pt x="3278" y="3022"/>
                  </a:lnTo>
                  <a:cubicBezTo>
                    <a:pt x="1711" y="4203"/>
                    <a:pt x="556" y="5712"/>
                    <a:pt x="270" y="7691"/>
                  </a:cubicBezTo>
                  <a:cubicBezTo>
                    <a:pt x="1" y="9554"/>
                    <a:pt x="623" y="11531"/>
                    <a:pt x="1447" y="13179"/>
                  </a:cubicBezTo>
                  <a:cubicBezTo>
                    <a:pt x="3321" y="16924"/>
                    <a:pt x="7908" y="17694"/>
                    <a:pt x="11694" y="17814"/>
                  </a:cubicBezTo>
                  <a:cubicBezTo>
                    <a:pt x="12051" y="17825"/>
                    <a:pt x="12436" y="17835"/>
                    <a:pt x="12836" y="17835"/>
                  </a:cubicBezTo>
                  <a:cubicBezTo>
                    <a:pt x="14579" y="17835"/>
                    <a:pt x="16615" y="17653"/>
                    <a:pt x="17893" y="16613"/>
                  </a:cubicBezTo>
                  <a:cubicBezTo>
                    <a:pt x="18519" y="16100"/>
                    <a:pt x="18949" y="15466"/>
                    <a:pt x="19332" y="14761"/>
                  </a:cubicBezTo>
                  <a:cubicBezTo>
                    <a:pt x="19583" y="14296"/>
                    <a:pt x="19809" y="13818"/>
                    <a:pt x="20030" y="13335"/>
                  </a:cubicBezTo>
                  <a:cubicBezTo>
                    <a:pt x="20317" y="12726"/>
                    <a:pt x="20335" y="12260"/>
                    <a:pt x="20473" y="11591"/>
                  </a:cubicBezTo>
                  <a:cubicBezTo>
                    <a:pt x="20950" y="9196"/>
                    <a:pt x="22766" y="6873"/>
                    <a:pt x="24933" y="5768"/>
                  </a:cubicBezTo>
                  <a:cubicBezTo>
                    <a:pt x="25625" y="5417"/>
                    <a:pt x="26223" y="5159"/>
                    <a:pt x="26617" y="4461"/>
                  </a:cubicBezTo>
                  <a:cubicBezTo>
                    <a:pt x="27083" y="3631"/>
                    <a:pt x="26928" y="2633"/>
                    <a:pt x="26498" y="1839"/>
                  </a:cubicBezTo>
                  <a:cubicBezTo>
                    <a:pt x="26253" y="1379"/>
                    <a:pt x="25352" y="1015"/>
                    <a:pt x="24909" y="848"/>
                  </a:cubicBezTo>
                  <a:cubicBezTo>
                    <a:pt x="23977" y="495"/>
                    <a:pt x="23023" y="322"/>
                    <a:pt x="22037" y="208"/>
                  </a:cubicBezTo>
                  <a:cubicBezTo>
                    <a:pt x="20734" y="59"/>
                    <a:pt x="19378" y="0"/>
                    <a:pt x="18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1670814" y="1530498"/>
              <a:ext cx="3164101" cy="2045608"/>
            </a:xfrm>
            <a:custGeom>
              <a:rect b="b" l="l" r="r" t="t"/>
              <a:pathLst>
                <a:path extrusionOk="0" h="20127" w="31132">
                  <a:moveTo>
                    <a:pt x="18716" y="229"/>
                  </a:moveTo>
                  <a:cubicBezTo>
                    <a:pt x="18941" y="229"/>
                    <a:pt x="19166" y="233"/>
                    <a:pt x="19392" y="242"/>
                  </a:cubicBezTo>
                  <a:cubicBezTo>
                    <a:pt x="22079" y="350"/>
                    <a:pt x="24784" y="170"/>
                    <a:pt x="27418" y="838"/>
                  </a:cubicBezTo>
                  <a:cubicBezTo>
                    <a:pt x="28767" y="1185"/>
                    <a:pt x="30260" y="1854"/>
                    <a:pt x="30660" y="3299"/>
                  </a:cubicBezTo>
                  <a:cubicBezTo>
                    <a:pt x="31120" y="4966"/>
                    <a:pt x="29806" y="5760"/>
                    <a:pt x="28557" y="6303"/>
                  </a:cubicBezTo>
                  <a:cubicBezTo>
                    <a:pt x="26677" y="7127"/>
                    <a:pt x="25125" y="8900"/>
                    <a:pt x="24092" y="10627"/>
                  </a:cubicBezTo>
                  <a:cubicBezTo>
                    <a:pt x="23560" y="11504"/>
                    <a:pt x="23190" y="12472"/>
                    <a:pt x="22939" y="13464"/>
                  </a:cubicBezTo>
                  <a:cubicBezTo>
                    <a:pt x="22653" y="14622"/>
                    <a:pt x="22151" y="15762"/>
                    <a:pt x="21649" y="16843"/>
                  </a:cubicBezTo>
                  <a:cubicBezTo>
                    <a:pt x="20484" y="19346"/>
                    <a:pt x="17904" y="19685"/>
                    <a:pt x="15408" y="19841"/>
                  </a:cubicBezTo>
                  <a:cubicBezTo>
                    <a:pt x="14927" y="19872"/>
                    <a:pt x="14444" y="19887"/>
                    <a:pt x="13961" y="19887"/>
                  </a:cubicBezTo>
                  <a:cubicBezTo>
                    <a:pt x="11912" y="19887"/>
                    <a:pt x="9853" y="19617"/>
                    <a:pt x="7872" y="19119"/>
                  </a:cubicBezTo>
                  <a:cubicBezTo>
                    <a:pt x="6403" y="18742"/>
                    <a:pt x="4999" y="18145"/>
                    <a:pt x="3817" y="17177"/>
                  </a:cubicBezTo>
                  <a:cubicBezTo>
                    <a:pt x="2467" y="16073"/>
                    <a:pt x="1673" y="14484"/>
                    <a:pt x="1111" y="12860"/>
                  </a:cubicBezTo>
                  <a:cubicBezTo>
                    <a:pt x="574" y="11314"/>
                    <a:pt x="347" y="9660"/>
                    <a:pt x="675" y="8047"/>
                  </a:cubicBezTo>
                  <a:cubicBezTo>
                    <a:pt x="1052" y="6154"/>
                    <a:pt x="2359" y="4655"/>
                    <a:pt x="3864" y="3526"/>
                  </a:cubicBezTo>
                  <a:cubicBezTo>
                    <a:pt x="5920" y="2081"/>
                    <a:pt x="8492" y="1723"/>
                    <a:pt x="10906" y="1287"/>
                  </a:cubicBezTo>
                  <a:cubicBezTo>
                    <a:pt x="13503" y="814"/>
                    <a:pt x="16071" y="229"/>
                    <a:pt x="18716" y="229"/>
                  </a:cubicBezTo>
                  <a:close/>
                  <a:moveTo>
                    <a:pt x="18676" y="1"/>
                  </a:moveTo>
                  <a:cubicBezTo>
                    <a:pt x="18040" y="1"/>
                    <a:pt x="17405" y="18"/>
                    <a:pt x="16769" y="74"/>
                  </a:cubicBezTo>
                  <a:cubicBezTo>
                    <a:pt x="15181" y="206"/>
                    <a:pt x="13610" y="534"/>
                    <a:pt x="12052" y="838"/>
                  </a:cubicBezTo>
                  <a:cubicBezTo>
                    <a:pt x="9247" y="1375"/>
                    <a:pt x="6157" y="1639"/>
                    <a:pt x="3757" y="3319"/>
                  </a:cubicBezTo>
                  <a:lnTo>
                    <a:pt x="3757" y="3319"/>
                  </a:lnTo>
                  <a:cubicBezTo>
                    <a:pt x="3755" y="3320"/>
                    <a:pt x="3753" y="3322"/>
                    <a:pt x="3751" y="3323"/>
                  </a:cubicBezTo>
                  <a:cubicBezTo>
                    <a:pt x="3751" y="3323"/>
                    <a:pt x="3751" y="3323"/>
                    <a:pt x="3751" y="3323"/>
                  </a:cubicBezTo>
                  <a:lnTo>
                    <a:pt x="3751" y="3323"/>
                  </a:lnTo>
                  <a:cubicBezTo>
                    <a:pt x="3749" y="3325"/>
                    <a:pt x="3747" y="3327"/>
                    <a:pt x="3745" y="3328"/>
                  </a:cubicBezTo>
                  <a:lnTo>
                    <a:pt x="3745" y="3328"/>
                  </a:lnTo>
                  <a:cubicBezTo>
                    <a:pt x="2154" y="4527"/>
                    <a:pt x="920" y="6025"/>
                    <a:pt x="455" y="7987"/>
                  </a:cubicBezTo>
                  <a:cubicBezTo>
                    <a:pt x="0" y="9898"/>
                    <a:pt x="485" y="11910"/>
                    <a:pt x="1177" y="13696"/>
                  </a:cubicBezTo>
                  <a:cubicBezTo>
                    <a:pt x="1835" y="15398"/>
                    <a:pt x="2880" y="16855"/>
                    <a:pt x="4390" y="17894"/>
                  </a:cubicBezTo>
                  <a:cubicBezTo>
                    <a:pt x="5991" y="18993"/>
                    <a:pt x="7991" y="19453"/>
                    <a:pt x="9878" y="19770"/>
                  </a:cubicBezTo>
                  <a:cubicBezTo>
                    <a:pt x="11233" y="20001"/>
                    <a:pt x="12630" y="20127"/>
                    <a:pt x="14022" y="20127"/>
                  </a:cubicBezTo>
                  <a:cubicBezTo>
                    <a:pt x="15006" y="20127"/>
                    <a:pt x="15987" y="20064"/>
                    <a:pt x="16948" y="19930"/>
                  </a:cubicBezTo>
                  <a:cubicBezTo>
                    <a:pt x="18926" y="19657"/>
                    <a:pt x="20616" y="19155"/>
                    <a:pt x="21649" y="17345"/>
                  </a:cubicBezTo>
                  <a:cubicBezTo>
                    <a:pt x="22085" y="16581"/>
                    <a:pt x="22377" y="15715"/>
                    <a:pt x="22706" y="14897"/>
                  </a:cubicBezTo>
                  <a:cubicBezTo>
                    <a:pt x="23201" y="13679"/>
                    <a:pt x="23422" y="12412"/>
                    <a:pt x="24020" y="11229"/>
                  </a:cubicBezTo>
                  <a:cubicBezTo>
                    <a:pt x="25065" y="9145"/>
                    <a:pt x="26909" y="7246"/>
                    <a:pt x="29072" y="6333"/>
                  </a:cubicBezTo>
                  <a:cubicBezTo>
                    <a:pt x="29998" y="5945"/>
                    <a:pt x="30583" y="5479"/>
                    <a:pt x="30858" y="4482"/>
                  </a:cubicBezTo>
                  <a:cubicBezTo>
                    <a:pt x="31132" y="3508"/>
                    <a:pt x="30773" y="2386"/>
                    <a:pt x="29968" y="1788"/>
                  </a:cubicBezTo>
                  <a:cubicBezTo>
                    <a:pt x="27603" y="14"/>
                    <a:pt x="24265" y="74"/>
                    <a:pt x="21446" y="44"/>
                  </a:cubicBezTo>
                  <a:cubicBezTo>
                    <a:pt x="20522" y="37"/>
                    <a:pt x="19599" y="1"/>
                    <a:pt x="18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1464501" y="1388620"/>
              <a:ext cx="3656421" cy="2331812"/>
            </a:xfrm>
            <a:custGeom>
              <a:rect b="b" l="l" r="r" t="t"/>
              <a:pathLst>
                <a:path extrusionOk="0" h="22943" w="35976">
                  <a:moveTo>
                    <a:pt x="20890" y="694"/>
                  </a:moveTo>
                  <a:cubicBezTo>
                    <a:pt x="21823" y="694"/>
                    <a:pt x="22757" y="758"/>
                    <a:pt x="23691" y="772"/>
                  </a:cubicBezTo>
                  <a:cubicBezTo>
                    <a:pt x="25077" y="795"/>
                    <a:pt x="26455" y="814"/>
                    <a:pt x="27841" y="921"/>
                  </a:cubicBezTo>
                  <a:cubicBezTo>
                    <a:pt x="30069" y="1095"/>
                    <a:pt x="34338" y="1650"/>
                    <a:pt x="34661" y="4504"/>
                  </a:cubicBezTo>
                  <a:cubicBezTo>
                    <a:pt x="34810" y="5853"/>
                    <a:pt x="33908" y="6528"/>
                    <a:pt x="32798" y="6947"/>
                  </a:cubicBezTo>
                  <a:cubicBezTo>
                    <a:pt x="31854" y="7305"/>
                    <a:pt x="31042" y="7848"/>
                    <a:pt x="30242" y="8463"/>
                  </a:cubicBezTo>
                  <a:cubicBezTo>
                    <a:pt x="28415" y="9885"/>
                    <a:pt x="26981" y="11825"/>
                    <a:pt x="26067" y="13934"/>
                  </a:cubicBezTo>
                  <a:cubicBezTo>
                    <a:pt x="25220" y="15886"/>
                    <a:pt x="24890" y="18132"/>
                    <a:pt x="23774" y="19959"/>
                  </a:cubicBezTo>
                  <a:cubicBezTo>
                    <a:pt x="22461" y="22092"/>
                    <a:pt x="19134" y="22145"/>
                    <a:pt x="16924" y="22228"/>
                  </a:cubicBezTo>
                  <a:cubicBezTo>
                    <a:pt x="16582" y="22241"/>
                    <a:pt x="16238" y="22247"/>
                    <a:pt x="15894" y="22247"/>
                  </a:cubicBezTo>
                  <a:cubicBezTo>
                    <a:pt x="13543" y="22247"/>
                    <a:pt x="11176" y="21945"/>
                    <a:pt x="8904" y="21351"/>
                  </a:cubicBezTo>
                  <a:cubicBezTo>
                    <a:pt x="6671" y="20772"/>
                    <a:pt x="4634" y="19691"/>
                    <a:pt x="3237" y="17821"/>
                  </a:cubicBezTo>
                  <a:cubicBezTo>
                    <a:pt x="1822" y="15922"/>
                    <a:pt x="1004" y="13325"/>
                    <a:pt x="950" y="10965"/>
                  </a:cubicBezTo>
                  <a:cubicBezTo>
                    <a:pt x="891" y="8207"/>
                    <a:pt x="2443" y="5943"/>
                    <a:pt x="4581" y="4343"/>
                  </a:cubicBezTo>
                  <a:cubicBezTo>
                    <a:pt x="6599" y="2915"/>
                    <a:pt x="9083" y="2462"/>
                    <a:pt x="11467" y="2044"/>
                  </a:cubicBezTo>
                  <a:cubicBezTo>
                    <a:pt x="14292" y="1542"/>
                    <a:pt x="17109" y="873"/>
                    <a:pt x="19982" y="718"/>
                  </a:cubicBezTo>
                  <a:cubicBezTo>
                    <a:pt x="20284" y="700"/>
                    <a:pt x="20587" y="694"/>
                    <a:pt x="20890" y="694"/>
                  </a:cubicBezTo>
                  <a:close/>
                  <a:moveTo>
                    <a:pt x="22798" y="0"/>
                  </a:moveTo>
                  <a:cubicBezTo>
                    <a:pt x="20295" y="0"/>
                    <a:pt x="17794" y="188"/>
                    <a:pt x="15342" y="635"/>
                  </a:cubicBezTo>
                  <a:cubicBezTo>
                    <a:pt x="13324" y="1005"/>
                    <a:pt x="11293" y="1338"/>
                    <a:pt x="9287" y="1763"/>
                  </a:cubicBezTo>
                  <a:cubicBezTo>
                    <a:pt x="7512" y="2133"/>
                    <a:pt x="5745" y="2685"/>
                    <a:pt x="4249" y="3736"/>
                  </a:cubicBezTo>
                  <a:lnTo>
                    <a:pt x="4249" y="3736"/>
                  </a:lnTo>
                  <a:cubicBezTo>
                    <a:pt x="4244" y="3739"/>
                    <a:pt x="4239" y="3743"/>
                    <a:pt x="4235" y="3746"/>
                  </a:cubicBezTo>
                  <a:cubicBezTo>
                    <a:pt x="4235" y="3746"/>
                    <a:pt x="4235" y="3746"/>
                    <a:pt x="4235" y="3746"/>
                  </a:cubicBezTo>
                  <a:lnTo>
                    <a:pt x="4235" y="3746"/>
                  </a:lnTo>
                  <a:cubicBezTo>
                    <a:pt x="4229" y="3750"/>
                    <a:pt x="4224" y="3754"/>
                    <a:pt x="4219" y="3758"/>
                  </a:cubicBezTo>
                  <a:lnTo>
                    <a:pt x="4219" y="3758"/>
                  </a:lnTo>
                  <a:cubicBezTo>
                    <a:pt x="2566" y="5003"/>
                    <a:pt x="1234" y="6529"/>
                    <a:pt x="597" y="8529"/>
                  </a:cubicBezTo>
                  <a:cubicBezTo>
                    <a:pt x="1" y="10404"/>
                    <a:pt x="269" y="12446"/>
                    <a:pt x="819" y="14298"/>
                  </a:cubicBezTo>
                  <a:cubicBezTo>
                    <a:pt x="1385" y="16215"/>
                    <a:pt x="2311" y="18043"/>
                    <a:pt x="3757" y="19446"/>
                  </a:cubicBezTo>
                  <a:cubicBezTo>
                    <a:pt x="5059" y="20711"/>
                    <a:pt x="6760" y="21452"/>
                    <a:pt x="8487" y="21954"/>
                  </a:cubicBezTo>
                  <a:cubicBezTo>
                    <a:pt x="10701" y="22593"/>
                    <a:pt x="13049" y="22856"/>
                    <a:pt x="15348" y="22922"/>
                  </a:cubicBezTo>
                  <a:cubicBezTo>
                    <a:pt x="15761" y="22934"/>
                    <a:pt x="16192" y="22943"/>
                    <a:pt x="16633" y="22943"/>
                  </a:cubicBezTo>
                  <a:cubicBezTo>
                    <a:pt x="18563" y="22943"/>
                    <a:pt x="20687" y="22775"/>
                    <a:pt x="22365" y="22001"/>
                  </a:cubicBezTo>
                  <a:cubicBezTo>
                    <a:pt x="24073" y="21219"/>
                    <a:pt x="24777" y="19720"/>
                    <a:pt x="25345" y="18024"/>
                  </a:cubicBezTo>
                  <a:cubicBezTo>
                    <a:pt x="26157" y="15606"/>
                    <a:pt x="26916" y="13211"/>
                    <a:pt x="28504" y="11175"/>
                  </a:cubicBezTo>
                  <a:cubicBezTo>
                    <a:pt x="29609" y="9759"/>
                    <a:pt x="31102" y="8374"/>
                    <a:pt x="32780" y="7688"/>
                  </a:cubicBezTo>
                  <a:cubicBezTo>
                    <a:pt x="34118" y="7143"/>
                    <a:pt x="35043" y="6672"/>
                    <a:pt x="35317" y="5125"/>
                  </a:cubicBezTo>
                  <a:cubicBezTo>
                    <a:pt x="35975" y="1351"/>
                    <a:pt x="30403" y="467"/>
                    <a:pt x="27841" y="235"/>
                  </a:cubicBezTo>
                  <a:cubicBezTo>
                    <a:pt x="26169" y="86"/>
                    <a:pt x="24483" y="0"/>
                    <a:pt x="22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1299349" y="1302741"/>
              <a:ext cx="3983482" cy="2517092"/>
            </a:xfrm>
            <a:custGeom>
              <a:rect b="b" l="l" r="r" t="t"/>
              <a:pathLst>
                <a:path extrusionOk="0" h="24766" w="39194">
                  <a:moveTo>
                    <a:pt x="23199" y="179"/>
                  </a:moveTo>
                  <a:cubicBezTo>
                    <a:pt x="24742" y="179"/>
                    <a:pt x="26289" y="265"/>
                    <a:pt x="27830" y="303"/>
                  </a:cubicBezTo>
                  <a:cubicBezTo>
                    <a:pt x="30571" y="369"/>
                    <a:pt x="33461" y="507"/>
                    <a:pt x="35988" y="1682"/>
                  </a:cubicBezTo>
                  <a:cubicBezTo>
                    <a:pt x="37146" y="2219"/>
                    <a:pt x="38215" y="3079"/>
                    <a:pt x="38590" y="4341"/>
                  </a:cubicBezTo>
                  <a:cubicBezTo>
                    <a:pt x="39050" y="5868"/>
                    <a:pt x="38072" y="7045"/>
                    <a:pt x="36727" y="7522"/>
                  </a:cubicBezTo>
                  <a:cubicBezTo>
                    <a:pt x="34734" y="8233"/>
                    <a:pt x="33091" y="9500"/>
                    <a:pt x="31646" y="11041"/>
                  </a:cubicBezTo>
                  <a:cubicBezTo>
                    <a:pt x="30106" y="12682"/>
                    <a:pt x="28929" y="14665"/>
                    <a:pt x="28176" y="16785"/>
                  </a:cubicBezTo>
                  <a:cubicBezTo>
                    <a:pt x="27483" y="18744"/>
                    <a:pt x="27226" y="21288"/>
                    <a:pt x="25663" y="22786"/>
                  </a:cubicBezTo>
                  <a:cubicBezTo>
                    <a:pt x="24348" y="24040"/>
                    <a:pt x="22037" y="24227"/>
                    <a:pt x="20324" y="24393"/>
                  </a:cubicBezTo>
                  <a:cubicBezTo>
                    <a:pt x="19445" y="24482"/>
                    <a:pt x="18563" y="24521"/>
                    <a:pt x="17679" y="24521"/>
                  </a:cubicBezTo>
                  <a:cubicBezTo>
                    <a:pt x="16610" y="24521"/>
                    <a:pt x="15540" y="24464"/>
                    <a:pt x="14476" y="24370"/>
                  </a:cubicBezTo>
                  <a:cubicBezTo>
                    <a:pt x="11366" y="24095"/>
                    <a:pt x="8004" y="23474"/>
                    <a:pt x="5364" y="21694"/>
                  </a:cubicBezTo>
                  <a:cubicBezTo>
                    <a:pt x="2665" y="19872"/>
                    <a:pt x="1237" y="16595"/>
                    <a:pt x="681" y="13477"/>
                  </a:cubicBezTo>
                  <a:cubicBezTo>
                    <a:pt x="1" y="9702"/>
                    <a:pt x="1662" y="6455"/>
                    <a:pt x="4666" y="4209"/>
                  </a:cubicBezTo>
                  <a:cubicBezTo>
                    <a:pt x="6678" y="2787"/>
                    <a:pt x="9120" y="2238"/>
                    <a:pt x="11502" y="1802"/>
                  </a:cubicBezTo>
                  <a:cubicBezTo>
                    <a:pt x="14244" y="1301"/>
                    <a:pt x="16992" y="745"/>
                    <a:pt x="19750" y="380"/>
                  </a:cubicBezTo>
                  <a:cubicBezTo>
                    <a:pt x="20895" y="227"/>
                    <a:pt x="22046" y="179"/>
                    <a:pt x="23199" y="179"/>
                  </a:cubicBezTo>
                  <a:close/>
                  <a:moveTo>
                    <a:pt x="23408" y="1"/>
                  </a:moveTo>
                  <a:cubicBezTo>
                    <a:pt x="21831" y="1"/>
                    <a:pt x="20264" y="62"/>
                    <a:pt x="18668" y="303"/>
                  </a:cubicBezTo>
                  <a:cubicBezTo>
                    <a:pt x="16066" y="691"/>
                    <a:pt x="13467" y="1199"/>
                    <a:pt x="10876" y="1689"/>
                  </a:cubicBezTo>
                  <a:cubicBezTo>
                    <a:pt x="8662" y="2106"/>
                    <a:pt x="6418" y="2691"/>
                    <a:pt x="4550" y="4007"/>
                  </a:cubicBezTo>
                  <a:lnTo>
                    <a:pt x="4550" y="4007"/>
                  </a:lnTo>
                  <a:cubicBezTo>
                    <a:pt x="4549" y="4008"/>
                    <a:pt x="4547" y="4010"/>
                    <a:pt x="4545" y="4011"/>
                  </a:cubicBezTo>
                  <a:cubicBezTo>
                    <a:pt x="4545" y="4011"/>
                    <a:pt x="4545" y="4011"/>
                    <a:pt x="4545" y="4011"/>
                  </a:cubicBezTo>
                  <a:lnTo>
                    <a:pt x="4545" y="4011"/>
                  </a:lnTo>
                  <a:cubicBezTo>
                    <a:pt x="4543" y="4012"/>
                    <a:pt x="4541" y="4014"/>
                    <a:pt x="4540" y="4015"/>
                  </a:cubicBezTo>
                  <a:lnTo>
                    <a:pt x="4540" y="4015"/>
                  </a:lnTo>
                  <a:cubicBezTo>
                    <a:pt x="2935" y="5221"/>
                    <a:pt x="1606" y="6677"/>
                    <a:pt x="849" y="8561"/>
                  </a:cubicBezTo>
                  <a:cubicBezTo>
                    <a:pt x="157" y="10300"/>
                    <a:pt x="193" y="12223"/>
                    <a:pt x="551" y="14032"/>
                  </a:cubicBezTo>
                  <a:cubicBezTo>
                    <a:pt x="1309" y="17824"/>
                    <a:pt x="3399" y="21198"/>
                    <a:pt x="6965" y="22858"/>
                  </a:cubicBezTo>
                  <a:cubicBezTo>
                    <a:pt x="10001" y="24266"/>
                    <a:pt x="13631" y="24765"/>
                    <a:pt x="17081" y="24765"/>
                  </a:cubicBezTo>
                  <a:cubicBezTo>
                    <a:pt x="18082" y="24765"/>
                    <a:pt x="19067" y="24723"/>
                    <a:pt x="20019" y="24649"/>
                  </a:cubicBezTo>
                  <a:cubicBezTo>
                    <a:pt x="21972" y="24500"/>
                    <a:pt x="24282" y="24262"/>
                    <a:pt x="25823" y="22948"/>
                  </a:cubicBezTo>
                  <a:cubicBezTo>
                    <a:pt x="27173" y="21790"/>
                    <a:pt x="27460" y="19776"/>
                    <a:pt x="27937" y="18171"/>
                  </a:cubicBezTo>
                  <a:cubicBezTo>
                    <a:pt x="28672" y="15669"/>
                    <a:pt x="29896" y="13381"/>
                    <a:pt x="31611" y="11422"/>
                  </a:cubicBezTo>
                  <a:cubicBezTo>
                    <a:pt x="32440" y="10473"/>
                    <a:pt x="33395" y="9643"/>
                    <a:pt x="34423" y="8927"/>
                  </a:cubicBezTo>
                  <a:cubicBezTo>
                    <a:pt x="35348" y="8275"/>
                    <a:pt x="36327" y="7959"/>
                    <a:pt x="37349" y="7529"/>
                  </a:cubicBezTo>
                  <a:cubicBezTo>
                    <a:pt x="38805" y="6913"/>
                    <a:pt x="39194" y="5176"/>
                    <a:pt x="38645" y="3803"/>
                  </a:cubicBezTo>
                  <a:cubicBezTo>
                    <a:pt x="37928" y="2012"/>
                    <a:pt x="35665" y="1169"/>
                    <a:pt x="33962" y="727"/>
                  </a:cubicBezTo>
                  <a:cubicBezTo>
                    <a:pt x="31556" y="105"/>
                    <a:pt x="29006" y="94"/>
                    <a:pt x="26545" y="47"/>
                  </a:cubicBezTo>
                  <a:cubicBezTo>
                    <a:pt x="25488" y="27"/>
                    <a:pt x="24446" y="1"/>
                    <a:pt x="23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1058989" y="1160558"/>
              <a:ext cx="4444295" cy="2783681"/>
            </a:xfrm>
            <a:custGeom>
              <a:rect b="b" l="l" r="r" t="t"/>
              <a:pathLst>
                <a:path extrusionOk="0" h="27389" w="43728">
                  <a:moveTo>
                    <a:pt x="25501" y="411"/>
                  </a:moveTo>
                  <a:cubicBezTo>
                    <a:pt x="25954" y="411"/>
                    <a:pt x="26406" y="427"/>
                    <a:pt x="26857" y="453"/>
                  </a:cubicBezTo>
                  <a:lnTo>
                    <a:pt x="26857" y="453"/>
                  </a:lnTo>
                  <a:cubicBezTo>
                    <a:pt x="26859" y="454"/>
                    <a:pt x="26860" y="454"/>
                    <a:pt x="26862" y="454"/>
                  </a:cubicBezTo>
                  <a:cubicBezTo>
                    <a:pt x="26862" y="454"/>
                    <a:pt x="26862" y="454"/>
                    <a:pt x="26862" y="454"/>
                  </a:cubicBezTo>
                  <a:lnTo>
                    <a:pt x="26862" y="454"/>
                  </a:lnTo>
                  <a:cubicBezTo>
                    <a:pt x="26864" y="454"/>
                    <a:pt x="26865" y="454"/>
                    <a:pt x="26866" y="454"/>
                  </a:cubicBezTo>
                  <a:lnTo>
                    <a:pt x="26866" y="454"/>
                  </a:lnTo>
                  <a:cubicBezTo>
                    <a:pt x="30837" y="704"/>
                    <a:pt x="34920" y="371"/>
                    <a:pt x="38764" y="1589"/>
                  </a:cubicBezTo>
                  <a:cubicBezTo>
                    <a:pt x="40891" y="2270"/>
                    <a:pt x="43524" y="3876"/>
                    <a:pt x="43130" y="6456"/>
                  </a:cubicBezTo>
                  <a:cubicBezTo>
                    <a:pt x="42933" y="7716"/>
                    <a:pt x="42043" y="8218"/>
                    <a:pt x="40944" y="8570"/>
                  </a:cubicBezTo>
                  <a:cubicBezTo>
                    <a:pt x="39965" y="8880"/>
                    <a:pt x="39122" y="9315"/>
                    <a:pt x="38262" y="9883"/>
                  </a:cubicBezTo>
                  <a:cubicBezTo>
                    <a:pt x="34692" y="12254"/>
                    <a:pt x="31826" y="16202"/>
                    <a:pt x="30798" y="20370"/>
                  </a:cubicBezTo>
                  <a:cubicBezTo>
                    <a:pt x="30362" y="22137"/>
                    <a:pt x="30123" y="24055"/>
                    <a:pt x="28678" y="25326"/>
                  </a:cubicBezTo>
                  <a:cubicBezTo>
                    <a:pt x="27800" y="26109"/>
                    <a:pt x="26570" y="26371"/>
                    <a:pt x="25454" y="26610"/>
                  </a:cubicBezTo>
                  <a:cubicBezTo>
                    <a:pt x="24079" y="26897"/>
                    <a:pt x="22670" y="27023"/>
                    <a:pt x="21273" y="27076"/>
                  </a:cubicBezTo>
                  <a:cubicBezTo>
                    <a:pt x="20684" y="27100"/>
                    <a:pt x="20085" y="27113"/>
                    <a:pt x="19480" y="27113"/>
                  </a:cubicBezTo>
                  <a:cubicBezTo>
                    <a:pt x="15447" y="27113"/>
                    <a:pt x="11132" y="26529"/>
                    <a:pt x="7580" y="24717"/>
                  </a:cubicBezTo>
                  <a:cubicBezTo>
                    <a:pt x="3680" y="22729"/>
                    <a:pt x="1541" y="18328"/>
                    <a:pt x="1106" y="14105"/>
                  </a:cubicBezTo>
                  <a:cubicBezTo>
                    <a:pt x="593" y="9131"/>
                    <a:pt x="4074" y="4974"/>
                    <a:pt x="8577" y="3332"/>
                  </a:cubicBezTo>
                  <a:cubicBezTo>
                    <a:pt x="10846" y="2502"/>
                    <a:pt x="13277" y="2179"/>
                    <a:pt x="15647" y="1774"/>
                  </a:cubicBezTo>
                  <a:cubicBezTo>
                    <a:pt x="18574" y="1272"/>
                    <a:pt x="21471" y="616"/>
                    <a:pt x="24437" y="442"/>
                  </a:cubicBezTo>
                  <a:cubicBezTo>
                    <a:pt x="24793" y="421"/>
                    <a:pt x="25148" y="411"/>
                    <a:pt x="25501" y="411"/>
                  </a:cubicBezTo>
                  <a:close/>
                  <a:moveTo>
                    <a:pt x="25658" y="193"/>
                  </a:moveTo>
                  <a:cubicBezTo>
                    <a:pt x="23256" y="193"/>
                    <a:pt x="20878" y="581"/>
                    <a:pt x="18514" y="1016"/>
                  </a:cubicBezTo>
                  <a:cubicBezTo>
                    <a:pt x="16024" y="1476"/>
                    <a:pt x="13516" y="1834"/>
                    <a:pt x="11044" y="2389"/>
                  </a:cubicBezTo>
                  <a:cubicBezTo>
                    <a:pt x="6839" y="3332"/>
                    <a:pt x="2927" y="5655"/>
                    <a:pt x="1362" y="9872"/>
                  </a:cubicBezTo>
                  <a:cubicBezTo>
                    <a:pt x="1" y="13543"/>
                    <a:pt x="1334" y="18029"/>
                    <a:pt x="3352" y="21205"/>
                  </a:cubicBezTo>
                  <a:cubicBezTo>
                    <a:pt x="5370" y="24383"/>
                    <a:pt x="8839" y="25792"/>
                    <a:pt x="12381" y="26563"/>
                  </a:cubicBezTo>
                  <a:cubicBezTo>
                    <a:pt x="14769" y="27084"/>
                    <a:pt x="17309" y="27389"/>
                    <a:pt x="19840" y="27389"/>
                  </a:cubicBezTo>
                  <a:cubicBezTo>
                    <a:pt x="22150" y="27389"/>
                    <a:pt x="24452" y="27135"/>
                    <a:pt x="26623" y="26563"/>
                  </a:cubicBezTo>
                  <a:cubicBezTo>
                    <a:pt x="28212" y="26144"/>
                    <a:pt x="29502" y="25219"/>
                    <a:pt x="30134" y="23666"/>
                  </a:cubicBezTo>
                  <a:cubicBezTo>
                    <a:pt x="30810" y="22007"/>
                    <a:pt x="30947" y="20185"/>
                    <a:pt x="31611" y="18518"/>
                  </a:cubicBezTo>
                  <a:cubicBezTo>
                    <a:pt x="32559" y="16106"/>
                    <a:pt x="34119" y="13920"/>
                    <a:pt x="35939" y="12093"/>
                  </a:cubicBezTo>
                  <a:cubicBezTo>
                    <a:pt x="36823" y="11209"/>
                    <a:pt x="37809" y="10439"/>
                    <a:pt x="38860" y="9770"/>
                  </a:cubicBezTo>
                  <a:cubicBezTo>
                    <a:pt x="39780" y="9185"/>
                    <a:pt x="40765" y="8916"/>
                    <a:pt x="41762" y="8521"/>
                  </a:cubicBezTo>
                  <a:cubicBezTo>
                    <a:pt x="43297" y="7912"/>
                    <a:pt x="43727" y="6104"/>
                    <a:pt x="43171" y="4652"/>
                  </a:cubicBezTo>
                  <a:cubicBezTo>
                    <a:pt x="42598" y="3141"/>
                    <a:pt x="40884" y="2174"/>
                    <a:pt x="39469" y="1600"/>
                  </a:cubicBezTo>
                  <a:cubicBezTo>
                    <a:pt x="35524" y="0"/>
                    <a:pt x="31024" y="489"/>
                    <a:pt x="26869" y="228"/>
                  </a:cubicBezTo>
                  <a:lnTo>
                    <a:pt x="26869" y="228"/>
                  </a:lnTo>
                  <a:cubicBezTo>
                    <a:pt x="26867" y="228"/>
                    <a:pt x="26865" y="227"/>
                    <a:pt x="26862" y="227"/>
                  </a:cubicBezTo>
                  <a:lnTo>
                    <a:pt x="26862" y="227"/>
                  </a:lnTo>
                  <a:cubicBezTo>
                    <a:pt x="26862" y="227"/>
                    <a:pt x="26862" y="227"/>
                    <a:pt x="26862" y="227"/>
                  </a:cubicBezTo>
                  <a:cubicBezTo>
                    <a:pt x="26860" y="227"/>
                    <a:pt x="26857" y="227"/>
                    <a:pt x="26854" y="227"/>
                  </a:cubicBezTo>
                  <a:lnTo>
                    <a:pt x="26854" y="227"/>
                  </a:lnTo>
                  <a:cubicBezTo>
                    <a:pt x="26455" y="204"/>
                    <a:pt x="26056" y="193"/>
                    <a:pt x="25658" y="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00038" rotWithShape="0" algn="bl" dir="5160000" dist="1333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18"/>
          <p:cNvGrpSpPr/>
          <p:nvPr/>
        </p:nvGrpSpPr>
        <p:grpSpPr>
          <a:xfrm>
            <a:off x="6478833" y="539989"/>
            <a:ext cx="369844" cy="510081"/>
            <a:chOff x="1404255" y="3022850"/>
            <a:chExt cx="475500" cy="655800"/>
          </a:xfrm>
        </p:grpSpPr>
        <p:sp>
          <p:nvSpPr>
            <p:cNvPr id="300" name="Google Shape;300;p18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2" name="Google Shape;302;p18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>
            <p:ph type="title"/>
          </p:nvPr>
        </p:nvSpPr>
        <p:spPr>
          <a:xfrm>
            <a:off x="4903500" y="1470900"/>
            <a:ext cx="35205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04" name="Google Shape;304;p18"/>
          <p:cNvSpPr txBox="1"/>
          <p:nvPr>
            <p:ph idx="1" type="body"/>
          </p:nvPr>
        </p:nvSpPr>
        <p:spPr>
          <a:xfrm>
            <a:off x="4903500" y="2034900"/>
            <a:ext cx="3520500" cy="16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_1_1_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 rot="-5916411">
            <a:off x="5639697" y="3168883"/>
            <a:ext cx="4427559" cy="4546005"/>
            <a:chOff x="3284775" y="2722475"/>
            <a:chExt cx="1681725" cy="1726575"/>
          </a:xfrm>
        </p:grpSpPr>
        <p:sp>
          <p:nvSpPr>
            <p:cNvPr id="307" name="Google Shape;307;p19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3504375" y="2948225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19"/>
          <p:cNvGrpSpPr/>
          <p:nvPr/>
        </p:nvGrpSpPr>
        <p:grpSpPr>
          <a:xfrm>
            <a:off x="535083" y="284951"/>
            <a:ext cx="369844" cy="510081"/>
            <a:chOff x="1404255" y="3022850"/>
            <a:chExt cx="475500" cy="655800"/>
          </a:xfrm>
        </p:grpSpPr>
        <p:sp>
          <p:nvSpPr>
            <p:cNvPr id="319" name="Google Shape;319;p19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1" name="Google Shape;321;p19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 txBox="1"/>
          <p:nvPr>
            <p:ph type="title"/>
          </p:nvPr>
        </p:nvSpPr>
        <p:spPr>
          <a:xfrm>
            <a:off x="5223600" y="993025"/>
            <a:ext cx="3200400" cy="113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23" name="Google Shape;323;p19"/>
          <p:cNvSpPr txBox="1"/>
          <p:nvPr>
            <p:ph idx="1" type="body"/>
          </p:nvPr>
        </p:nvSpPr>
        <p:spPr>
          <a:xfrm>
            <a:off x="5223700" y="2125525"/>
            <a:ext cx="3200400" cy="113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_1_1_1_1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0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0"/>
          <p:cNvSpPr txBox="1"/>
          <p:nvPr>
            <p:ph type="title"/>
          </p:nvPr>
        </p:nvSpPr>
        <p:spPr>
          <a:xfrm>
            <a:off x="2666100" y="540000"/>
            <a:ext cx="38118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27" name="Google Shape;327;p20"/>
          <p:cNvSpPr txBox="1"/>
          <p:nvPr>
            <p:ph idx="1" type="subTitle"/>
          </p:nvPr>
        </p:nvSpPr>
        <p:spPr>
          <a:xfrm>
            <a:off x="720000" y="1526400"/>
            <a:ext cx="3089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20"/>
          <p:cNvSpPr txBox="1"/>
          <p:nvPr>
            <p:ph idx="2" type="subTitle"/>
          </p:nvPr>
        </p:nvSpPr>
        <p:spPr>
          <a:xfrm>
            <a:off x="719900" y="1948800"/>
            <a:ext cx="3852000" cy="26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9" name="Google Shape;329;p20"/>
          <p:cNvSpPr txBox="1"/>
          <p:nvPr>
            <p:ph idx="3" type="subTitle"/>
          </p:nvPr>
        </p:nvSpPr>
        <p:spPr>
          <a:xfrm>
            <a:off x="4572000" y="1950359"/>
            <a:ext cx="3852000" cy="26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0" name="Google Shape;330;p20"/>
          <p:cNvSpPr txBox="1"/>
          <p:nvPr>
            <p:ph idx="4" type="subTitle"/>
          </p:nvPr>
        </p:nvSpPr>
        <p:spPr>
          <a:xfrm>
            <a:off x="720000" y="1104000"/>
            <a:ext cx="77040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1" name="Google Shape;331;p20"/>
          <p:cNvGrpSpPr/>
          <p:nvPr/>
        </p:nvGrpSpPr>
        <p:grpSpPr>
          <a:xfrm>
            <a:off x="8239083" y="284964"/>
            <a:ext cx="369844" cy="510081"/>
            <a:chOff x="1404255" y="3022850"/>
            <a:chExt cx="475500" cy="655800"/>
          </a:xfrm>
        </p:grpSpPr>
        <p:sp>
          <p:nvSpPr>
            <p:cNvPr id="332" name="Google Shape;332;p20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3"/>
          <p:cNvGrpSpPr/>
          <p:nvPr/>
        </p:nvGrpSpPr>
        <p:grpSpPr>
          <a:xfrm rot="-2700000">
            <a:off x="4632426" y="3409007"/>
            <a:ext cx="7481353" cy="5122561"/>
            <a:chOff x="6480375" y="-338325"/>
            <a:chExt cx="3284562" cy="2248555"/>
          </a:xfrm>
        </p:grpSpPr>
        <p:sp>
          <p:nvSpPr>
            <p:cNvPr id="50" name="Google Shape;50;p3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7022590">
            <a:off x="-3690581" y="-2954141"/>
            <a:ext cx="7481372" cy="5122625"/>
            <a:chOff x="6480375" y="-338325"/>
            <a:chExt cx="3284562" cy="2248555"/>
          </a:xfrm>
        </p:grpSpPr>
        <p:sp>
          <p:nvSpPr>
            <p:cNvPr id="62" name="Google Shape;62;p3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3" name="Google Shape;73;p3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5" name="Google Shape;75;p3"/>
          <p:cNvSpPr txBox="1"/>
          <p:nvPr>
            <p:ph hasCustomPrompt="1" idx="2" type="title"/>
          </p:nvPr>
        </p:nvSpPr>
        <p:spPr>
          <a:xfrm>
            <a:off x="3743850" y="1109225"/>
            <a:ext cx="1656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6" name="Google Shape;76;p3"/>
          <p:cNvSpPr txBox="1"/>
          <p:nvPr>
            <p:ph idx="1" type="subTitle"/>
          </p:nvPr>
        </p:nvSpPr>
        <p:spPr>
          <a:xfrm>
            <a:off x="2225450" y="3431375"/>
            <a:ext cx="469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2_1_1_1_1_1_2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1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/>
          <p:nvPr>
            <p:ph type="title"/>
          </p:nvPr>
        </p:nvSpPr>
        <p:spPr>
          <a:xfrm>
            <a:off x="1052775" y="540000"/>
            <a:ext cx="70386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37" name="Google Shape;337;p21"/>
          <p:cNvSpPr txBox="1"/>
          <p:nvPr>
            <p:ph idx="1" type="subTitle"/>
          </p:nvPr>
        </p:nvSpPr>
        <p:spPr>
          <a:xfrm>
            <a:off x="720000" y="1526400"/>
            <a:ext cx="3089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1"/>
          <p:cNvSpPr txBox="1"/>
          <p:nvPr>
            <p:ph idx="2" type="subTitle"/>
          </p:nvPr>
        </p:nvSpPr>
        <p:spPr>
          <a:xfrm>
            <a:off x="719900" y="1948800"/>
            <a:ext cx="38520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9" name="Google Shape;339;p21"/>
          <p:cNvSpPr txBox="1"/>
          <p:nvPr>
            <p:ph idx="3" type="subTitle"/>
          </p:nvPr>
        </p:nvSpPr>
        <p:spPr>
          <a:xfrm>
            <a:off x="720000" y="1104000"/>
            <a:ext cx="77040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1"/>
          <p:cNvSpPr txBox="1"/>
          <p:nvPr>
            <p:ph idx="4" type="subTitle"/>
          </p:nvPr>
        </p:nvSpPr>
        <p:spPr>
          <a:xfrm>
            <a:off x="4572000" y="1948800"/>
            <a:ext cx="3852000" cy="1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1" name="Google Shape;341;p21"/>
          <p:cNvSpPr txBox="1"/>
          <p:nvPr>
            <p:ph idx="5" type="subTitle"/>
          </p:nvPr>
        </p:nvSpPr>
        <p:spPr>
          <a:xfrm>
            <a:off x="4572100" y="3509100"/>
            <a:ext cx="3089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21"/>
          <p:cNvSpPr txBox="1"/>
          <p:nvPr>
            <p:ph idx="6" type="subTitle"/>
          </p:nvPr>
        </p:nvSpPr>
        <p:spPr>
          <a:xfrm>
            <a:off x="4572000" y="3931500"/>
            <a:ext cx="38520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43" name="Google Shape;343;p21"/>
          <p:cNvGrpSpPr/>
          <p:nvPr/>
        </p:nvGrpSpPr>
        <p:grpSpPr>
          <a:xfrm flipH="1" rot="530645">
            <a:off x="-3427749" y="-3987596"/>
            <a:ext cx="7481516" cy="5122128"/>
            <a:chOff x="6480375" y="-338325"/>
            <a:chExt cx="3284562" cy="2248555"/>
          </a:xfrm>
        </p:grpSpPr>
        <p:sp>
          <p:nvSpPr>
            <p:cNvPr id="344" name="Google Shape;344;p21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2_1_1_1_1_1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2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2"/>
          <p:cNvSpPr txBox="1"/>
          <p:nvPr>
            <p:ph type="title"/>
          </p:nvPr>
        </p:nvSpPr>
        <p:spPr>
          <a:xfrm>
            <a:off x="2666100" y="540000"/>
            <a:ext cx="38118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58" name="Google Shape;358;p22"/>
          <p:cNvSpPr txBox="1"/>
          <p:nvPr>
            <p:ph idx="1" type="subTitle"/>
          </p:nvPr>
        </p:nvSpPr>
        <p:spPr>
          <a:xfrm>
            <a:off x="720000" y="1526400"/>
            <a:ext cx="3089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22"/>
          <p:cNvSpPr txBox="1"/>
          <p:nvPr>
            <p:ph idx="2" type="subTitle"/>
          </p:nvPr>
        </p:nvSpPr>
        <p:spPr>
          <a:xfrm>
            <a:off x="719900" y="1948800"/>
            <a:ext cx="385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0" name="Google Shape;360;p22"/>
          <p:cNvSpPr txBox="1"/>
          <p:nvPr>
            <p:ph idx="3" type="subTitle"/>
          </p:nvPr>
        </p:nvSpPr>
        <p:spPr>
          <a:xfrm>
            <a:off x="720000" y="1104000"/>
            <a:ext cx="77040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22"/>
          <p:cNvSpPr txBox="1"/>
          <p:nvPr>
            <p:ph idx="4" type="subTitle"/>
          </p:nvPr>
        </p:nvSpPr>
        <p:spPr>
          <a:xfrm>
            <a:off x="720000" y="2863200"/>
            <a:ext cx="3089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22"/>
          <p:cNvSpPr txBox="1"/>
          <p:nvPr>
            <p:ph idx="5" type="subTitle"/>
          </p:nvPr>
        </p:nvSpPr>
        <p:spPr>
          <a:xfrm>
            <a:off x="719900" y="3285600"/>
            <a:ext cx="385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63" name="Google Shape;363;p22"/>
          <p:cNvGrpSpPr/>
          <p:nvPr/>
        </p:nvGrpSpPr>
        <p:grpSpPr>
          <a:xfrm>
            <a:off x="4571993" y="2711465"/>
            <a:ext cx="4427646" cy="4546072"/>
            <a:chOff x="3284775" y="2722475"/>
            <a:chExt cx="1681725" cy="1726575"/>
          </a:xfrm>
        </p:grpSpPr>
        <p:sp>
          <p:nvSpPr>
            <p:cNvPr id="364" name="Google Shape;364;p22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3504375" y="2948225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3"/>
          <p:cNvGrpSpPr/>
          <p:nvPr/>
        </p:nvGrpSpPr>
        <p:grpSpPr>
          <a:xfrm>
            <a:off x="-571666" y="-342065"/>
            <a:ext cx="10155881" cy="5877026"/>
            <a:chOff x="-571666" y="-342065"/>
            <a:chExt cx="10155881" cy="5877026"/>
          </a:xfrm>
        </p:grpSpPr>
        <p:grpSp>
          <p:nvGrpSpPr>
            <p:cNvPr id="377" name="Google Shape;377;p23"/>
            <p:cNvGrpSpPr/>
            <p:nvPr/>
          </p:nvGrpSpPr>
          <p:grpSpPr>
            <a:xfrm>
              <a:off x="-440475" y="-253650"/>
              <a:ext cx="1380906" cy="587726"/>
              <a:chOff x="-440475" y="-253650"/>
              <a:chExt cx="1380906" cy="587726"/>
            </a:xfrm>
          </p:grpSpPr>
          <p:sp>
            <p:nvSpPr>
              <p:cNvPr id="378" name="Google Shape;378;p23"/>
              <p:cNvSpPr/>
              <p:nvPr/>
            </p:nvSpPr>
            <p:spPr>
              <a:xfrm>
                <a:off x="-440475" y="-253650"/>
                <a:ext cx="1380906" cy="587726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79" name="Google Shape;379;p23"/>
              <p:cNvSpPr/>
              <p:nvPr/>
            </p:nvSpPr>
            <p:spPr>
              <a:xfrm>
                <a:off x="-322989" y="-203653"/>
                <a:ext cx="1146023" cy="487741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80" name="Google Shape;380;p23"/>
              <p:cNvSpPr/>
              <p:nvPr/>
            </p:nvSpPr>
            <p:spPr>
              <a:xfrm>
                <a:off x="-203555" y="-152821"/>
                <a:ext cx="907187" cy="386051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81" name="Google Shape;381;p23"/>
              <p:cNvSpPr/>
              <p:nvPr/>
            </p:nvSpPr>
            <p:spPr>
              <a:xfrm>
                <a:off x="-94573" y="-106442"/>
                <a:ext cx="689213" cy="293294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</p:grpSp>
        <p:grpSp>
          <p:nvGrpSpPr>
            <p:cNvPr id="382" name="Google Shape;382;p23"/>
            <p:cNvGrpSpPr/>
            <p:nvPr/>
          </p:nvGrpSpPr>
          <p:grpSpPr>
            <a:xfrm>
              <a:off x="8287305" y="-342065"/>
              <a:ext cx="1270081" cy="906625"/>
              <a:chOff x="8287305" y="-342065"/>
              <a:chExt cx="1270081" cy="906625"/>
            </a:xfrm>
          </p:grpSpPr>
          <p:sp>
            <p:nvSpPr>
              <p:cNvPr id="383" name="Google Shape;383;p23"/>
              <p:cNvSpPr/>
              <p:nvPr/>
            </p:nvSpPr>
            <p:spPr>
              <a:xfrm rot="-1055449">
                <a:off x="8349327" y="-182632"/>
                <a:ext cx="1146038" cy="587758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84" name="Google Shape;384;p23"/>
              <p:cNvSpPr/>
              <p:nvPr/>
            </p:nvSpPr>
            <p:spPr>
              <a:xfrm rot="-1055468">
                <a:off x="8446828" y="-132651"/>
                <a:ext cx="951113" cy="487730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85" name="Google Shape;385;p23"/>
              <p:cNvSpPr/>
              <p:nvPr/>
            </p:nvSpPr>
            <p:spPr>
              <a:xfrm rot="-1055536">
                <a:off x="8545956" y="-81821"/>
                <a:ext cx="752816" cy="386084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86" name="Google Shape;386;p23"/>
              <p:cNvSpPr/>
              <p:nvPr/>
            </p:nvSpPr>
            <p:spPr>
              <a:xfrm rot="-1055443">
                <a:off x="8636367" y="-35428"/>
                <a:ext cx="571958" cy="293276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</p:grpSp>
        <p:grpSp>
          <p:nvGrpSpPr>
            <p:cNvPr id="387" name="Google Shape;387;p23"/>
            <p:cNvGrpSpPr/>
            <p:nvPr/>
          </p:nvGrpSpPr>
          <p:grpSpPr>
            <a:xfrm>
              <a:off x="-571666" y="4579793"/>
              <a:ext cx="1490967" cy="955168"/>
              <a:chOff x="-571666" y="4579793"/>
              <a:chExt cx="1490967" cy="955168"/>
            </a:xfrm>
          </p:grpSpPr>
          <p:sp>
            <p:nvSpPr>
              <p:cNvPr id="388" name="Google Shape;388;p23"/>
              <p:cNvSpPr/>
              <p:nvPr/>
            </p:nvSpPr>
            <p:spPr>
              <a:xfrm rot="988304">
                <a:off x="-516670" y="4763512"/>
                <a:ext cx="1380974" cy="587730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89" name="Google Shape;389;p23"/>
              <p:cNvSpPr/>
              <p:nvPr/>
            </p:nvSpPr>
            <p:spPr>
              <a:xfrm rot="988304">
                <a:off x="-399149" y="4813524"/>
                <a:ext cx="1146005" cy="487760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90" name="Google Shape;390;p23"/>
              <p:cNvSpPr/>
              <p:nvPr/>
            </p:nvSpPr>
            <p:spPr>
              <a:xfrm rot="988580">
                <a:off x="-279767" y="4864395"/>
                <a:ext cx="907223" cy="386063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91" name="Google Shape;391;p23"/>
              <p:cNvSpPr/>
              <p:nvPr/>
            </p:nvSpPr>
            <p:spPr>
              <a:xfrm rot="988080">
                <a:off x="-170761" y="4910713"/>
                <a:ext cx="689180" cy="293313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</p:grpSp>
        <p:grpSp>
          <p:nvGrpSpPr>
            <p:cNvPr id="392" name="Google Shape;392;p23"/>
            <p:cNvGrpSpPr/>
            <p:nvPr/>
          </p:nvGrpSpPr>
          <p:grpSpPr>
            <a:xfrm>
              <a:off x="8412827" y="4787817"/>
              <a:ext cx="1171388" cy="638986"/>
              <a:chOff x="8412827" y="4787817"/>
              <a:chExt cx="1171388" cy="638986"/>
            </a:xfrm>
          </p:grpSpPr>
          <p:sp>
            <p:nvSpPr>
              <p:cNvPr id="393" name="Google Shape;393;p23"/>
              <p:cNvSpPr/>
              <p:nvPr/>
            </p:nvSpPr>
            <p:spPr>
              <a:xfrm rot="-155528">
                <a:off x="8425521" y="4813431"/>
                <a:ext cx="1146001" cy="587758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94" name="Google Shape;394;p23"/>
              <p:cNvSpPr/>
              <p:nvPr/>
            </p:nvSpPr>
            <p:spPr>
              <a:xfrm rot="-155505">
                <a:off x="8523048" y="4863430"/>
                <a:ext cx="951075" cy="487754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95" name="Google Shape;395;p23"/>
              <p:cNvSpPr/>
              <p:nvPr/>
            </p:nvSpPr>
            <p:spPr>
              <a:xfrm rot="-155735">
                <a:off x="8622148" y="4914237"/>
                <a:ext cx="752841" cy="386121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  <p:sp>
            <p:nvSpPr>
              <p:cNvPr id="396" name="Google Shape;396;p23"/>
              <p:cNvSpPr/>
              <p:nvPr/>
            </p:nvSpPr>
            <p:spPr>
              <a:xfrm rot="-155251">
                <a:off x="8712579" y="4960664"/>
                <a:ext cx="571986" cy="293269"/>
              </a:xfrm>
              <a:custGeom>
                <a:rect b="b" l="l" r="r" t="t"/>
                <a:pathLst>
                  <a:path extrusionOk="0" h="32489" w="36758">
                    <a:moveTo>
                      <a:pt x="31896" y="28832"/>
                    </a:moveTo>
                    <a:cubicBezTo>
                      <a:pt x="28287" y="30771"/>
                      <a:pt x="19569" y="32827"/>
                      <a:pt x="15052" y="32442"/>
                    </a:cubicBezTo>
                    <a:cubicBezTo>
                      <a:pt x="10536" y="32058"/>
                      <a:pt x="7290" y="29771"/>
                      <a:pt x="4797" y="26525"/>
                    </a:cubicBezTo>
                    <a:cubicBezTo>
                      <a:pt x="2304" y="23279"/>
                      <a:pt x="-552" y="17228"/>
                      <a:pt x="92" y="12966"/>
                    </a:cubicBezTo>
                    <a:cubicBezTo>
                      <a:pt x="737" y="8704"/>
                      <a:pt x="4315" y="2825"/>
                      <a:pt x="8664" y="952"/>
                    </a:cubicBezTo>
                    <a:cubicBezTo>
                      <a:pt x="13013" y="-920"/>
                      <a:pt x="21981" y="310"/>
                      <a:pt x="26184" y="1731"/>
                    </a:cubicBezTo>
                    <a:cubicBezTo>
                      <a:pt x="30387" y="3152"/>
                      <a:pt x="32129" y="6300"/>
                      <a:pt x="33883" y="9480"/>
                    </a:cubicBezTo>
                    <a:cubicBezTo>
                      <a:pt x="35637" y="12660"/>
                      <a:pt x="37040" y="17586"/>
                      <a:pt x="36709" y="20811"/>
                    </a:cubicBezTo>
                    <a:cubicBezTo>
                      <a:pt x="36378" y="24036"/>
                      <a:pt x="35506" y="26894"/>
                      <a:pt x="31896" y="28832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200025" rotWithShape="0" algn="bl" dir="2940000" dist="38100">
                  <a:schemeClr val="lt2"/>
                </a:outerShdw>
              </a:effectLst>
            </p:spPr>
          </p:sp>
        </p:grpSp>
      </p:grpSp>
      <p:pic>
        <p:nvPicPr>
          <p:cNvPr id="397" name="Google Shape;397;p23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3"/>
          <p:cNvSpPr txBox="1"/>
          <p:nvPr>
            <p:ph type="title"/>
          </p:nvPr>
        </p:nvSpPr>
        <p:spPr>
          <a:xfrm>
            <a:off x="1339200" y="540000"/>
            <a:ext cx="64656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4"/>
          <p:cNvSpPr txBox="1"/>
          <p:nvPr>
            <p:ph type="title"/>
          </p:nvPr>
        </p:nvSpPr>
        <p:spPr>
          <a:xfrm>
            <a:off x="1990100" y="540000"/>
            <a:ext cx="51639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5"/>
          <p:cNvGrpSpPr/>
          <p:nvPr/>
        </p:nvGrpSpPr>
        <p:grpSpPr>
          <a:xfrm>
            <a:off x="-74850" y="-37921"/>
            <a:ext cx="9463600" cy="281175"/>
            <a:chOff x="-74850" y="114479"/>
            <a:chExt cx="9463600" cy="281175"/>
          </a:xfrm>
        </p:grpSpPr>
        <p:sp>
          <p:nvSpPr>
            <p:cNvPr id="404" name="Google Shape;404;p25"/>
            <p:cNvSpPr/>
            <p:nvPr/>
          </p:nvSpPr>
          <p:spPr>
            <a:xfrm>
              <a:off x="-74850" y="2668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  <p:sp>
          <p:nvSpPr>
            <p:cNvPr id="405" name="Google Shape;405;p25"/>
            <p:cNvSpPr/>
            <p:nvPr/>
          </p:nvSpPr>
          <p:spPr>
            <a:xfrm>
              <a:off x="-74850" y="1906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  <p:sp>
          <p:nvSpPr>
            <p:cNvPr id="406" name="Google Shape;406;p25"/>
            <p:cNvSpPr/>
            <p:nvPr/>
          </p:nvSpPr>
          <p:spPr>
            <a:xfrm>
              <a:off x="-74850" y="1144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</p:grpSp>
      <p:pic>
        <p:nvPicPr>
          <p:cNvPr id="407" name="Google Shape;407;p25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5"/>
          <p:cNvSpPr txBox="1"/>
          <p:nvPr>
            <p:ph type="title"/>
          </p:nvPr>
        </p:nvSpPr>
        <p:spPr>
          <a:xfrm>
            <a:off x="1280825" y="540000"/>
            <a:ext cx="65826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9_1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26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6"/>
          <p:cNvSpPr txBox="1"/>
          <p:nvPr>
            <p:ph idx="1" type="subTitle"/>
          </p:nvPr>
        </p:nvSpPr>
        <p:spPr>
          <a:xfrm>
            <a:off x="720000" y="1683963"/>
            <a:ext cx="29076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/>
        </p:txBody>
      </p:sp>
      <p:sp>
        <p:nvSpPr>
          <p:cNvPr id="412" name="Google Shape;412;p26"/>
          <p:cNvSpPr txBox="1"/>
          <p:nvPr>
            <p:ph idx="2" type="subTitle"/>
          </p:nvPr>
        </p:nvSpPr>
        <p:spPr>
          <a:xfrm>
            <a:off x="5516400" y="1683963"/>
            <a:ext cx="29076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Syncopat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/>
        </p:txBody>
      </p:sp>
      <p:sp>
        <p:nvSpPr>
          <p:cNvPr id="413" name="Google Shape;413;p26"/>
          <p:cNvSpPr txBox="1"/>
          <p:nvPr>
            <p:ph idx="3" type="subTitle"/>
          </p:nvPr>
        </p:nvSpPr>
        <p:spPr>
          <a:xfrm>
            <a:off x="720000" y="2416138"/>
            <a:ext cx="29076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4" name="Google Shape;414;p26"/>
          <p:cNvSpPr txBox="1"/>
          <p:nvPr>
            <p:ph idx="4" type="subTitle"/>
          </p:nvPr>
        </p:nvSpPr>
        <p:spPr>
          <a:xfrm>
            <a:off x="5516400" y="2416138"/>
            <a:ext cx="29076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415" name="Google Shape;415;p26"/>
          <p:cNvGrpSpPr/>
          <p:nvPr/>
        </p:nvGrpSpPr>
        <p:grpSpPr>
          <a:xfrm rot="5400000">
            <a:off x="1866830" y="2424210"/>
            <a:ext cx="5410340" cy="281175"/>
            <a:chOff x="-74850" y="190679"/>
            <a:chExt cx="9463600" cy="281175"/>
          </a:xfrm>
        </p:grpSpPr>
        <p:sp>
          <p:nvSpPr>
            <p:cNvPr id="416" name="Google Shape;416;p26"/>
            <p:cNvSpPr/>
            <p:nvPr/>
          </p:nvSpPr>
          <p:spPr>
            <a:xfrm>
              <a:off x="-74850" y="2668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  <p:sp>
          <p:nvSpPr>
            <p:cNvPr id="417" name="Google Shape;417;p26"/>
            <p:cNvSpPr/>
            <p:nvPr/>
          </p:nvSpPr>
          <p:spPr>
            <a:xfrm>
              <a:off x="-74850" y="1906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  <p:sp>
          <p:nvSpPr>
            <p:cNvPr id="418" name="Google Shape;418;p26"/>
            <p:cNvSpPr/>
            <p:nvPr/>
          </p:nvSpPr>
          <p:spPr>
            <a:xfrm>
              <a:off x="-74850" y="3430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7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27"/>
          <p:cNvGrpSpPr/>
          <p:nvPr/>
        </p:nvGrpSpPr>
        <p:grpSpPr>
          <a:xfrm>
            <a:off x="579652" y="540005"/>
            <a:ext cx="280688" cy="387119"/>
            <a:chOff x="1404255" y="3022850"/>
            <a:chExt cx="475500" cy="655800"/>
          </a:xfrm>
        </p:grpSpPr>
        <p:sp>
          <p:nvSpPr>
            <p:cNvPr id="422" name="Google Shape;422;p27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27"/>
          <p:cNvGrpSpPr/>
          <p:nvPr/>
        </p:nvGrpSpPr>
        <p:grpSpPr>
          <a:xfrm>
            <a:off x="8283702" y="540005"/>
            <a:ext cx="280688" cy="387119"/>
            <a:chOff x="1404255" y="3022850"/>
            <a:chExt cx="475500" cy="655800"/>
          </a:xfrm>
        </p:grpSpPr>
        <p:sp>
          <p:nvSpPr>
            <p:cNvPr id="425" name="Google Shape;425;p27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27"/>
          <p:cNvSpPr txBox="1"/>
          <p:nvPr>
            <p:ph type="title"/>
          </p:nvPr>
        </p:nvSpPr>
        <p:spPr>
          <a:xfrm>
            <a:off x="720000" y="2649476"/>
            <a:ext cx="2336400" cy="483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8" name="Google Shape;428;p27"/>
          <p:cNvSpPr txBox="1"/>
          <p:nvPr>
            <p:ph idx="1" type="subTitle"/>
          </p:nvPr>
        </p:nvSpPr>
        <p:spPr>
          <a:xfrm>
            <a:off x="720000" y="3132400"/>
            <a:ext cx="23364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27"/>
          <p:cNvSpPr txBox="1"/>
          <p:nvPr>
            <p:ph idx="2" type="title"/>
          </p:nvPr>
        </p:nvSpPr>
        <p:spPr>
          <a:xfrm>
            <a:off x="3403800" y="2649476"/>
            <a:ext cx="2336400" cy="483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0" name="Google Shape;430;p27"/>
          <p:cNvSpPr txBox="1"/>
          <p:nvPr>
            <p:ph idx="3" type="subTitle"/>
          </p:nvPr>
        </p:nvSpPr>
        <p:spPr>
          <a:xfrm>
            <a:off x="3403800" y="3132400"/>
            <a:ext cx="23364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27"/>
          <p:cNvSpPr txBox="1"/>
          <p:nvPr>
            <p:ph idx="4" type="title"/>
          </p:nvPr>
        </p:nvSpPr>
        <p:spPr>
          <a:xfrm>
            <a:off x="6087600" y="2649476"/>
            <a:ext cx="2336400" cy="483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2" name="Google Shape;432;p27"/>
          <p:cNvSpPr txBox="1"/>
          <p:nvPr>
            <p:ph idx="5" type="subTitle"/>
          </p:nvPr>
        </p:nvSpPr>
        <p:spPr>
          <a:xfrm>
            <a:off x="6087600" y="3132400"/>
            <a:ext cx="23364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27"/>
          <p:cNvSpPr txBox="1"/>
          <p:nvPr>
            <p:ph idx="6" type="title"/>
          </p:nvPr>
        </p:nvSpPr>
        <p:spPr>
          <a:xfrm>
            <a:off x="1305775" y="540000"/>
            <a:ext cx="6532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0" sz="3100">
                <a:latin typeface="Syncopate"/>
                <a:ea typeface="Syncopate"/>
                <a:cs typeface="Syncopate"/>
                <a:sym typeface="Syncopa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_1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8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8"/>
          <p:cNvSpPr txBox="1"/>
          <p:nvPr>
            <p:ph type="title"/>
          </p:nvPr>
        </p:nvSpPr>
        <p:spPr>
          <a:xfrm>
            <a:off x="720000" y="3349500"/>
            <a:ext cx="2336400" cy="716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7" name="Google Shape;437;p28"/>
          <p:cNvSpPr txBox="1"/>
          <p:nvPr>
            <p:ph idx="1" type="subTitle"/>
          </p:nvPr>
        </p:nvSpPr>
        <p:spPr>
          <a:xfrm>
            <a:off x="720000" y="4065600"/>
            <a:ext cx="2336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28"/>
          <p:cNvSpPr txBox="1"/>
          <p:nvPr>
            <p:ph idx="2" type="title"/>
          </p:nvPr>
        </p:nvSpPr>
        <p:spPr>
          <a:xfrm>
            <a:off x="3403800" y="3349500"/>
            <a:ext cx="2336400" cy="716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9" name="Google Shape;439;p28"/>
          <p:cNvSpPr txBox="1"/>
          <p:nvPr>
            <p:ph idx="3" type="subTitle"/>
          </p:nvPr>
        </p:nvSpPr>
        <p:spPr>
          <a:xfrm>
            <a:off x="3403800" y="4065600"/>
            <a:ext cx="2336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28"/>
          <p:cNvSpPr txBox="1"/>
          <p:nvPr>
            <p:ph idx="4" type="title"/>
          </p:nvPr>
        </p:nvSpPr>
        <p:spPr>
          <a:xfrm>
            <a:off x="6087600" y="3349500"/>
            <a:ext cx="2336400" cy="716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1" name="Google Shape;441;p28"/>
          <p:cNvSpPr txBox="1"/>
          <p:nvPr>
            <p:ph idx="5" type="subTitle"/>
          </p:nvPr>
        </p:nvSpPr>
        <p:spPr>
          <a:xfrm>
            <a:off x="6087600" y="4065600"/>
            <a:ext cx="2336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28"/>
          <p:cNvSpPr txBox="1"/>
          <p:nvPr>
            <p:ph idx="6" type="title"/>
          </p:nvPr>
        </p:nvSpPr>
        <p:spPr>
          <a:xfrm>
            <a:off x="2787375" y="540000"/>
            <a:ext cx="3569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0" sz="3100">
                <a:latin typeface="Syncopate"/>
                <a:ea typeface="Syncopate"/>
                <a:cs typeface="Syncopate"/>
                <a:sym typeface="Syncopa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3_1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9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9"/>
          <p:cNvSpPr txBox="1"/>
          <p:nvPr>
            <p:ph type="title"/>
          </p:nvPr>
        </p:nvSpPr>
        <p:spPr>
          <a:xfrm>
            <a:off x="4914600" y="1438350"/>
            <a:ext cx="3509400" cy="403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6" name="Google Shape;446;p29"/>
          <p:cNvSpPr txBox="1"/>
          <p:nvPr>
            <p:ph idx="1" type="subTitle"/>
          </p:nvPr>
        </p:nvSpPr>
        <p:spPr>
          <a:xfrm>
            <a:off x="4914600" y="1841850"/>
            <a:ext cx="3509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29"/>
          <p:cNvSpPr txBox="1"/>
          <p:nvPr>
            <p:ph idx="2" type="title"/>
          </p:nvPr>
        </p:nvSpPr>
        <p:spPr>
          <a:xfrm>
            <a:off x="4914600" y="2550225"/>
            <a:ext cx="3509400" cy="403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8" name="Google Shape;448;p29"/>
          <p:cNvSpPr txBox="1"/>
          <p:nvPr>
            <p:ph idx="3" type="subTitle"/>
          </p:nvPr>
        </p:nvSpPr>
        <p:spPr>
          <a:xfrm>
            <a:off x="4914600" y="2953725"/>
            <a:ext cx="3509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29"/>
          <p:cNvSpPr txBox="1"/>
          <p:nvPr>
            <p:ph idx="4" type="title"/>
          </p:nvPr>
        </p:nvSpPr>
        <p:spPr>
          <a:xfrm>
            <a:off x="4914600" y="3662100"/>
            <a:ext cx="3509400" cy="403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0" name="Google Shape;450;p29"/>
          <p:cNvSpPr txBox="1"/>
          <p:nvPr>
            <p:ph idx="5" type="subTitle"/>
          </p:nvPr>
        </p:nvSpPr>
        <p:spPr>
          <a:xfrm>
            <a:off x="4914600" y="4065600"/>
            <a:ext cx="3509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29"/>
          <p:cNvSpPr txBox="1"/>
          <p:nvPr>
            <p:ph idx="6" type="title"/>
          </p:nvPr>
        </p:nvSpPr>
        <p:spPr>
          <a:xfrm>
            <a:off x="2787375" y="540000"/>
            <a:ext cx="3569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0" sz="3100">
                <a:latin typeface="Syncopate"/>
                <a:ea typeface="Syncopate"/>
                <a:cs typeface="Syncopate"/>
                <a:sym typeface="Syncopa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0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0"/>
          <p:cNvSpPr txBox="1"/>
          <p:nvPr>
            <p:ph type="title"/>
          </p:nvPr>
        </p:nvSpPr>
        <p:spPr>
          <a:xfrm>
            <a:off x="1638700" y="1441788"/>
            <a:ext cx="2867100" cy="3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5" name="Google Shape;455;p30"/>
          <p:cNvSpPr txBox="1"/>
          <p:nvPr>
            <p:ph idx="1" type="subTitle"/>
          </p:nvPr>
        </p:nvSpPr>
        <p:spPr>
          <a:xfrm>
            <a:off x="1638700" y="1877425"/>
            <a:ext cx="2287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30"/>
          <p:cNvSpPr txBox="1"/>
          <p:nvPr>
            <p:ph idx="2" type="title"/>
          </p:nvPr>
        </p:nvSpPr>
        <p:spPr>
          <a:xfrm>
            <a:off x="5582402" y="1441788"/>
            <a:ext cx="2867100" cy="3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7" name="Google Shape;457;p30"/>
          <p:cNvSpPr txBox="1"/>
          <p:nvPr>
            <p:ph idx="3" type="subTitle"/>
          </p:nvPr>
        </p:nvSpPr>
        <p:spPr>
          <a:xfrm>
            <a:off x="5582399" y="1877425"/>
            <a:ext cx="2287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30"/>
          <p:cNvSpPr txBox="1"/>
          <p:nvPr>
            <p:ph idx="4" type="title"/>
          </p:nvPr>
        </p:nvSpPr>
        <p:spPr>
          <a:xfrm>
            <a:off x="1638700" y="2781225"/>
            <a:ext cx="2867100" cy="3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9" name="Google Shape;459;p30"/>
          <p:cNvSpPr txBox="1"/>
          <p:nvPr>
            <p:ph idx="5" type="subTitle"/>
          </p:nvPr>
        </p:nvSpPr>
        <p:spPr>
          <a:xfrm>
            <a:off x="1638700" y="3216925"/>
            <a:ext cx="2287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30"/>
          <p:cNvSpPr txBox="1"/>
          <p:nvPr>
            <p:ph idx="6" type="title"/>
          </p:nvPr>
        </p:nvSpPr>
        <p:spPr>
          <a:xfrm>
            <a:off x="5582402" y="2781225"/>
            <a:ext cx="2867100" cy="3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1" name="Google Shape;461;p30"/>
          <p:cNvSpPr txBox="1"/>
          <p:nvPr>
            <p:ph idx="7" type="subTitle"/>
          </p:nvPr>
        </p:nvSpPr>
        <p:spPr>
          <a:xfrm>
            <a:off x="5582399" y="3216925"/>
            <a:ext cx="2287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30"/>
          <p:cNvSpPr txBox="1"/>
          <p:nvPr>
            <p:ph idx="8" type="title"/>
          </p:nvPr>
        </p:nvSpPr>
        <p:spPr>
          <a:xfrm>
            <a:off x="2841625" y="540000"/>
            <a:ext cx="34608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 txBox="1"/>
          <p:nvPr>
            <p:ph type="title"/>
          </p:nvPr>
        </p:nvSpPr>
        <p:spPr>
          <a:xfrm>
            <a:off x="720000" y="540000"/>
            <a:ext cx="77040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720000" y="1104000"/>
            <a:ext cx="7704000" cy="34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81" name="Google Shape;81;p4"/>
          <p:cNvGrpSpPr/>
          <p:nvPr/>
        </p:nvGrpSpPr>
        <p:grpSpPr>
          <a:xfrm>
            <a:off x="-74850" y="-37921"/>
            <a:ext cx="9463600" cy="281175"/>
            <a:chOff x="-74850" y="114479"/>
            <a:chExt cx="9463600" cy="281175"/>
          </a:xfrm>
        </p:grpSpPr>
        <p:sp>
          <p:nvSpPr>
            <p:cNvPr id="82" name="Google Shape;82;p4"/>
            <p:cNvSpPr/>
            <p:nvPr/>
          </p:nvSpPr>
          <p:spPr>
            <a:xfrm>
              <a:off x="-74850" y="2668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  <p:sp>
          <p:nvSpPr>
            <p:cNvPr id="83" name="Google Shape;83;p4"/>
            <p:cNvSpPr/>
            <p:nvPr/>
          </p:nvSpPr>
          <p:spPr>
            <a:xfrm>
              <a:off x="-74850" y="1906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  <p:sp>
          <p:nvSpPr>
            <p:cNvPr id="84" name="Google Shape;84;p4"/>
            <p:cNvSpPr/>
            <p:nvPr/>
          </p:nvSpPr>
          <p:spPr>
            <a:xfrm>
              <a:off x="-74850" y="1144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31"/>
          <p:cNvGrpSpPr/>
          <p:nvPr/>
        </p:nvGrpSpPr>
        <p:grpSpPr>
          <a:xfrm rot="10800000">
            <a:off x="-205175" y="4603504"/>
            <a:ext cx="9463600" cy="281175"/>
            <a:chOff x="-74850" y="114479"/>
            <a:chExt cx="9463600" cy="281175"/>
          </a:xfrm>
        </p:grpSpPr>
        <p:sp>
          <p:nvSpPr>
            <p:cNvPr id="465" name="Google Shape;465;p31"/>
            <p:cNvSpPr/>
            <p:nvPr/>
          </p:nvSpPr>
          <p:spPr>
            <a:xfrm>
              <a:off x="-74850" y="2668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  <p:sp>
          <p:nvSpPr>
            <p:cNvPr id="466" name="Google Shape;466;p31"/>
            <p:cNvSpPr/>
            <p:nvPr/>
          </p:nvSpPr>
          <p:spPr>
            <a:xfrm>
              <a:off x="-74850" y="1906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  <p:sp>
          <p:nvSpPr>
            <p:cNvPr id="467" name="Google Shape;467;p31"/>
            <p:cNvSpPr/>
            <p:nvPr/>
          </p:nvSpPr>
          <p:spPr>
            <a:xfrm>
              <a:off x="-74850" y="114479"/>
              <a:ext cx="9463600" cy="128775"/>
            </a:xfrm>
            <a:custGeom>
              <a:rect b="b" l="l" r="r" t="t"/>
              <a:pathLst>
                <a:path extrusionOk="0" h="5151" w="378544">
                  <a:moveTo>
                    <a:pt x="0" y="3440"/>
                  </a:moveTo>
                  <a:cubicBezTo>
                    <a:pt x="10052" y="2941"/>
                    <a:pt x="37569" y="446"/>
                    <a:pt x="60310" y="446"/>
                  </a:cubicBezTo>
                  <a:cubicBezTo>
                    <a:pt x="83051" y="446"/>
                    <a:pt x="111924" y="3440"/>
                    <a:pt x="136447" y="3440"/>
                  </a:cubicBezTo>
                  <a:cubicBezTo>
                    <a:pt x="160971" y="3440"/>
                    <a:pt x="183070" y="232"/>
                    <a:pt x="207451" y="446"/>
                  </a:cubicBezTo>
                  <a:cubicBezTo>
                    <a:pt x="231832" y="660"/>
                    <a:pt x="257567" y="4794"/>
                    <a:pt x="282732" y="4723"/>
                  </a:cubicBezTo>
                  <a:cubicBezTo>
                    <a:pt x="307897" y="4652"/>
                    <a:pt x="342472" y="-53"/>
                    <a:pt x="358441" y="18"/>
                  </a:cubicBezTo>
                  <a:cubicBezTo>
                    <a:pt x="374410" y="89"/>
                    <a:pt x="375194" y="4296"/>
                    <a:pt x="378544" y="51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257175" rotWithShape="0" algn="bl" dir="4740000" dist="95250">
                <a:schemeClr val="lt2"/>
              </a:outerShdw>
            </a:effectLst>
          </p:spPr>
        </p:sp>
      </p:grpSp>
      <p:pic>
        <p:nvPicPr>
          <p:cNvPr id="468" name="Google Shape;468;p31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1"/>
          <p:cNvSpPr txBox="1"/>
          <p:nvPr>
            <p:ph type="title"/>
          </p:nvPr>
        </p:nvSpPr>
        <p:spPr>
          <a:xfrm>
            <a:off x="720000" y="14723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0" name="Google Shape;470;p31"/>
          <p:cNvSpPr txBox="1"/>
          <p:nvPr>
            <p:ph idx="1" type="subTitle"/>
          </p:nvPr>
        </p:nvSpPr>
        <p:spPr>
          <a:xfrm>
            <a:off x="720000" y="205882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31"/>
          <p:cNvSpPr txBox="1"/>
          <p:nvPr>
            <p:ph idx="2" type="title"/>
          </p:nvPr>
        </p:nvSpPr>
        <p:spPr>
          <a:xfrm>
            <a:off x="3419269" y="14723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2" name="Google Shape;472;p31"/>
          <p:cNvSpPr txBox="1"/>
          <p:nvPr>
            <p:ph idx="3" type="subTitle"/>
          </p:nvPr>
        </p:nvSpPr>
        <p:spPr>
          <a:xfrm>
            <a:off x="3419269" y="205882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31"/>
          <p:cNvSpPr txBox="1"/>
          <p:nvPr>
            <p:ph idx="4" type="title"/>
          </p:nvPr>
        </p:nvSpPr>
        <p:spPr>
          <a:xfrm>
            <a:off x="720000" y="29057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4" name="Google Shape;474;p31"/>
          <p:cNvSpPr txBox="1"/>
          <p:nvPr>
            <p:ph idx="5" type="subTitle"/>
          </p:nvPr>
        </p:nvSpPr>
        <p:spPr>
          <a:xfrm>
            <a:off x="720000" y="349222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31"/>
          <p:cNvSpPr txBox="1"/>
          <p:nvPr>
            <p:ph idx="6" type="title"/>
          </p:nvPr>
        </p:nvSpPr>
        <p:spPr>
          <a:xfrm>
            <a:off x="3419269" y="29057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6" name="Google Shape;476;p31"/>
          <p:cNvSpPr txBox="1"/>
          <p:nvPr>
            <p:ph idx="7" type="subTitle"/>
          </p:nvPr>
        </p:nvSpPr>
        <p:spPr>
          <a:xfrm>
            <a:off x="3419269" y="349222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31"/>
          <p:cNvSpPr txBox="1"/>
          <p:nvPr>
            <p:ph idx="8" type="title"/>
          </p:nvPr>
        </p:nvSpPr>
        <p:spPr>
          <a:xfrm>
            <a:off x="6118545" y="14723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8" name="Google Shape;478;p31"/>
          <p:cNvSpPr txBox="1"/>
          <p:nvPr>
            <p:ph idx="9" type="subTitle"/>
          </p:nvPr>
        </p:nvSpPr>
        <p:spPr>
          <a:xfrm>
            <a:off x="6118545" y="205882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31"/>
          <p:cNvSpPr txBox="1"/>
          <p:nvPr>
            <p:ph idx="13" type="title"/>
          </p:nvPr>
        </p:nvSpPr>
        <p:spPr>
          <a:xfrm>
            <a:off x="6118545" y="29057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0" name="Google Shape;480;p31"/>
          <p:cNvSpPr txBox="1"/>
          <p:nvPr>
            <p:ph idx="14" type="subTitle"/>
          </p:nvPr>
        </p:nvSpPr>
        <p:spPr>
          <a:xfrm>
            <a:off x="6118545" y="349222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31"/>
          <p:cNvSpPr txBox="1"/>
          <p:nvPr>
            <p:ph idx="15" type="title"/>
          </p:nvPr>
        </p:nvSpPr>
        <p:spPr>
          <a:xfrm>
            <a:off x="1554075" y="540000"/>
            <a:ext cx="60357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32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2"/>
          <p:cNvSpPr txBox="1"/>
          <p:nvPr>
            <p:ph hasCustomPrompt="1" type="title"/>
          </p:nvPr>
        </p:nvSpPr>
        <p:spPr>
          <a:xfrm>
            <a:off x="720000" y="540000"/>
            <a:ext cx="4351500" cy="5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200"/>
              <a:buNone/>
              <a:defRPr sz="3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5" name="Google Shape;485;p32"/>
          <p:cNvSpPr txBox="1"/>
          <p:nvPr>
            <p:ph idx="1" type="subTitle"/>
          </p:nvPr>
        </p:nvSpPr>
        <p:spPr>
          <a:xfrm>
            <a:off x="720000" y="1080177"/>
            <a:ext cx="43515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32"/>
          <p:cNvSpPr txBox="1"/>
          <p:nvPr>
            <p:ph hasCustomPrompt="1" idx="2" type="title"/>
          </p:nvPr>
        </p:nvSpPr>
        <p:spPr>
          <a:xfrm>
            <a:off x="720000" y="2079122"/>
            <a:ext cx="4351500" cy="5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200"/>
              <a:buNone/>
              <a:defRPr sz="3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7" name="Google Shape;487;p32"/>
          <p:cNvSpPr txBox="1"/>
          <p:nvPr>
            <p:ph idx="3" type="subTitle"/>
          </p:nvPr>
        </p:nvSpPr>
        <p:spPr>
          <a:xfrm>
            <a:off x="720000" y="2619244"/>
            <a:ext cx="43515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32"/>
          <p:cNvSpPr txBox="1"/>
          <p:nvPr>
            <p:ph hasCustomPrompt="1" idx="4" type="title"/>
          </p:nvPr>
        </p:nvSpPr>
        <p:spPr>
          <a:xfrm>
            <a:off x="720000" y="3618199"/>
            <a:ext cx="4351500" cy="5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200"/>
              <a:buNone/>
              <a:defRPr sz="3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9" name="Google Shape;489;p32"/>
          <p:cNvSpPr txBox="1"/>
          <p:nvPr>
            <p:ph idx="5" type="subTitle"/>
          </p:nvPr>
        </p:nvSpPr>
        <p:spPr>
          <a:xfrm>
            <a:off x="720000" y="4158324"/>
            <a:ext cx="43515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33"/>
          <p:cNvGrpSpPr/>
          <p:nvPr/>
        </p:nvGrpSpPr>
        <p:grpSpPr>
          <a:xfrm flipH="1" rot="7236006">
            <a:off x="-4544581" y="-561446"/>
            <a:ext cx="7481590" cy="5122156"/>
            <a:chOff x="6480375" y="-338325"/>
            <a:chExt cx="3284562" cy="2248555"/>
          </a:xfrm>
        </p:grpSpPr>
        <p:sp>
          <p:nvSpPr>
            <p:cNvPr id="492" name="Google Shape;492;p33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33"/>
          <p:cNvGrpSpPr/>
          <p:nvPr/>
        </p:nvGrpSpPr>
        <p:grpSpPr>
          <a:xfrm flipH="1" rot="-4019717">
            <a:off x="6198828" y="-27700"/>
            <a:ext cx="7481744" cy="5122288"/>
            <a:chOff x="6480375" y="-338325"/>
            <a:chExt cx="3284562" cy="2248555"/>
          </a:xfrm>
        </p:grpSpPr>
        <p:sp>
          <p:nvSpPr>
            <p:cNvPr id="504" name="Google Shape;504;p33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5" name="Google Shape;515;p33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3"/>
          <p:cNvSpPr txBox="1"/>
          <p:nvPr>
            <p:ph type="ctrTitle"/>
          </p:nvPr>
        </p:nvSpPr>
        <p:spPr>
          <a:xfrm>
            <a:off x="2429950" y="525525"/>
            <a:ext cx="42840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5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7" name="Google Shape;517;p33"/>
          <p:cNvSpPr txBox="1"/>
          <p:nvPr>
            <p:ph idx="1" type="subTitle"/>
          </p:nvPr>
        </p:nvSpPr>
        <p:spPr>
          <a:xfrm>
            <a:off x="2724875" y="1408350"/>
            <a:ext cx="36942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8" name="Google Shape;518;p33"/>
          <p:cNvSpPr txBox="1"/>
          <p:nvPr>
            <p:ph idx="2" type="subTitle"/>
          </p:nvPr>
        </p:nvSpPr>
        <p:spPr>
          <a:xfrm>
            <a:off x="2724775" y="2216675"/>
            <a:ext cx="36942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9" name="Google Shape;519;p33"/>
          <p:cNvSpPr txBox="1"/>
          <p:nvPr/>
        </p:nvSpPr>
        <p:spPr>
          <a:xfrm>
            <a:off x="1968000" y="3849000"/>
            <a:ext cx="520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34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p34"/>
          <p:cNvGrpSpPr/>
          <p:nvPr/>
        </p:nvGrpSpPr>
        <p:grpSpPr>
          <a:xfrm rot="4987138">
            <a:off x="869755" y="-1183486"/>
            <a:ext cx="7610551" cy="7290837"/>
            <a:chOff x="1204925" y="266700"/>
            <a:chExt cx="6734164" cy="4610094"/>
          </a:xfrm>
        </p:grpSpPr>
        <p:sp>
          <p:nvSpPr>
            <p:cNvPr id="523" name="Google Shape;523;p34"/>
            <p:cNvSpPr/>
            <p:nvPr/>
          </p:nvSpPr>
          <p:spPr>
            <a:xfrm>
              <a:off x="1204925" y="266700"/>
              <a:ext cx="6734164" cy="4610094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1762552" y="669887"/>
              <a:ext cx="5586769" cy="3797514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1423507" y="486409"/>
              <a:ext cx="6263026" cy="4166305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35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35"/>
          <p:cNvGrpSpPr/>
          <p:nvPr/>
        </p:nvGrpSpPr>
        <p:grpSpPr>
          <a:xfrm>
            <a:off x="579652" y="540005"/>
            <a:ext cx="280688" cy="387119"/>
            <a:chOff x="1404255" y="3022850"/>
            <a:chExt cx="475500" cy="655800"/>
          </a:xfrm>
        </p:grpSpPr>
        <p:sp>
          <p:nvSpPr>
            <p:cNvPr id="529" name="Google Shape;529;p35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5"/>
          <p:cNvGrpSpPr/>
          <p:nvPr/>
        </p:nvGrpSpPr>
        <p:grpSpPr>
          <a:xfrm>
            <a:off x="8283702" y="540005"/>
            <a:ext cx="280688" cy="387119"/>
            <a:chOff x="1404255" y="3022850"/>
            <a:chExt cx="475500" cy="655800"/>
          </a:xfrm>
        </p:grpSpPr>
        <p:sp>
          <p:nvSpPr>
            <p:cNvPr id="532" name="Google Shape;532;p35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5"/>
          <p:cNvGrpSpPr/>
          <p:nvPr/>
        </p:nvGrpSpPr>
        <p:grpSpPr>
          <a:xfrm>
            <a:off x="579652" y="4216380"/>
            <a:ext cx="280688" cy="387119"/>
            <a:chOff x="1404255" y="3022850"/>
            <a:chExt cx="475500" cy="655800"/>
          </a:xfrm>
        </p:grpSpPr>
        <p:sp>
          <p:nvSpPr>
            <p:cNvPr id="535" name="Google Shape;535;p35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5"/>
          <p:cNvGrpSpPr/>
          <p:nvPr/>
        </p:nvGrpSpPr>
        <p:grpSpPr>
          <a:xfrm>
            <a:off x="8283702" y="4216380"/>
            <a:ext cx="280688" cy="387119"/>
            <a:chOff x="1404255" y="3022850"/>
            <a:chExt cx="475500" cy="655800"/>
          </a:xfrm>
        </p:grpSpPr>
        <p:sp>
          <p:nvSpPr>
            <p:cNvPr id="538" name="Google Shape;538;p35"/>
            <p:cNvSpPr/>
            <p:nvPr/>
          </p:nvSpPr>
          <p:spPr>
            <a:xfrm>
              <a:off x="1404255" y="3022850"/>
              <a:ext cx="475500" cy="655800"/>
            </a:xfrm>
            <a:prstGeom prst="star4">
              <a:avLst>
                <a:gd fmla="val 1083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1607050" y="3315675"/>
              <a:ext cx="69600" cy="7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8_1_1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6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6"/>
          <p:cNvGrpSpPr/>
          <p:nvPr/>
        </p:nvGrpSpPr>
        <p:grpSpPr>
          <a:xfrm>
            <a:off x="5870443" y="-2799835"/>
            <a:ext cx="4427646" cy="4546072"/>
            <a:chOff x="3284775" y="2722475"/>
            <a:chExt cx="1681725" cy="1726575"/>
          </a:xfrm>
        </p:grpSpPr>
        <p:sp>
          <p:nvSpPr>
            <p:cNvPr id="543" name="Google Shape;543;p36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3504375" y="2948225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-1862782" y="2665590"/>
            <a:ext cx="4427646" cy="4546072"/>
            <a:chOff x="3284775" y="2722475"/>
            <a:chExt cx="1681725" cy="1726575"/>
          </a:xfrm>
        </p:grpSpPr>
        <p:sp>
          <p:nvSpPr>
            <p:cNvPr id="555" name="Google Shape;555;p36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3504375" y="2948225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>
            <p:ph idx="1" type="subTitle"/>
          </p:nvPr>
        </p:nvSpPr>
        <p:spPr>
          <a:xfrm>
            <a:off x="933463" y="2237800"/>
            <a:ext cx="32649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" name="Google Shape;88;p5"/>
          <p:cNvSpPr txBox="1"/>
          <p:nvPr>
            <p:ph idx="2" type="subTitle"/>
          </p:nvPr>
        </p:nvSpPr>
        <p:spPr>
          <a:xfrm>
            <a:off x="4945638" y="2237800"/>
            <a:ext cx="32649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9" name="Google Shape;89;p5"/>
          <p:cNvSpPr txBox="1"/>
          <p:nvPr>
            <p:ph idx="3" type="subTitle"/>
          </p:nvPr>
        </p:nvSpPr>
        <p:spPr>
          <a:xfrm>
            <a:off x="933313" y="2801800"/>
            <a:ext cx="32649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"/>
          <p:cNvSpPr txBox="1"/>
          <p:nvPr>
            <p:ph idx="4" type="subTitle"/>
          </p:nvPr>
        </p:nvSpPr>
        <p:spPr>
          <a:xfrm>
            <a:off x="4945788" y="2801800"/>
            <a:ext cx="32649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2194150" y="540000"/>
            <a:ext cx="47556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6"/>
          <p:cNvGrpSpPr/>
          <p:nvPr/>
        </p:nvGrpSpPr>
        <p:grpSpPr>
          <a:xfrm rot="10574374">
            <a:off x="-3122777" y="-2241056"/>
            <a:ext cx="5920861" cy="3592689"/>
            <a:chOff x="1185400" y="4104425"/>
            <a:chExt cx="1993425" cy="1209575"/>
          </a:xfrm>
        </p:grpSpPr>
        <p:sp>
          <p:nvSpPr>
            <p:cNvPr id="94" name="Google Shape;94;p6"/>
            <p:cNvSpPr/>
            <p:nvPr/>
          </p:nvSpPr>
          <p:spPr>
            <a:xfrm>
              <a:off x="1185400" y="4104425"/>
              <a:ext cx="1993425" cy="1209575"/>
            </a:xfrm>
            <a:custGeom>
              <a:rect b="b" l="l" r="r" t="t"/>
              <a:pathLst>
                <a:path extrusionOk="0" h="48383" w="79737">
                  <a:moveTo>
                    <a:pt x="42170" y="667"/>
                  </a:moveTo>
                  <a:cubicBezTo>
                    <a:pt x="43632" y="667"/>
                    <a:pt x="45060" y="1206"/>
                    <a:pt x="46330" y="1992"/>
                  </a:cubicBezTo>
                  <a:cubicBezTo>
                    <a:pt x="48467" y="3324"/>
                    <a:pt x="50074" y="5389"/>
                    <a:pt x="52092" y="6907"/>
                  </a:cubicBezTo>
                  <a:cubicBezTo>
                    <a:pt x="54134" y="8429"/>
                    <a:pt x="56369" y="9683"/>
                    <a:pt x="58649" y="10812"/>
                  </a:cubicBezTo>
                  <a:cubicBezTo>
                    <a:pt x="59933" y="11446"/>
                    <a:pt x="61223" y="11663"/>
                    <a:pt x="62516" y="11663"/>
                  </a:cubicBezTo>
                  <a:cubicBezTo>
                    <a:pt x="65329" y="11663"/>
                    <a:pt x="68163" y="10637"/>
                    <a:pt x="71015" y="10637"/>
                  </a:cubicBezTo>
                  <a:cubicBezTo>
                    <a:pt x="71761" y="10637"/>
                    <a:pt x="72508" y="10707"/>
                    <a:pt x="73256" y="10884"/>
                  </a:cubicBezTo>
                  <a:cubicBezTo>
                    <a:pt x="77669" y="11923"/>
                    <a:pt x="79151" y="17477"/>
                    <a:pt x="78392" y="21394"/>
                  </a:cubicBezTo>
                  <a:cubicBezTo>
                    <a:pt x="77568" y="25664"/>
                    <a:pt x="74511" y="29277"/>
                    <a:pt x="71274" y="32000"/>
                  </a:cubicBezTo>
                  <a:cubicBezTo>
                    <a:pt x="67524" y="35147"/>
                    <a:pt x="63075" y="36826"/>
                    <a:pt x="58453" y="38259"/>
                  </a:cubicBezTo>
                  <a:cubicBezTo>
                    <a:pt x="53089" y="39918"/>
                    <a:pt x="47584" y="41059"/>
                    <a:pt x="42095" y="42212"/>
                  </a:cubicBezTo>
                  <a:cubicBezTo>
                    <a:pt x="36613" y="43364"/>
                    <a:pt x="31131" y="44535"/>
                    <a:pt x="25781" y="46213"/>
                  </a:cubicBezTo>
                  <a:cubicBezTo>
                    <a:pt x="23440" y="46947"/>
                    <a:pt x="21170" y="47694"/>
                    <a:pt x="18692" y="47699"/>
                  </a:cubicBezTo>
                  <a:cubicBezTo>
                    <a:pt x="18682" y="47699"/>
                    <a:pt x="18673" y="47700"/>
                    <a:pt x="18663" y="47700"/>
                  </a:cubicBezTo>
                  <a:cubicBezTo>
                    <a:pt x="16686" y="47700"/>
                    <a:pt x="14796" y="47110"/>
                    <a:pt x="13049" y="46200"/>
                  </a:cubicBezTo>
                  <a:cubicBezTo>
                    <a:pt x="11024" y="45155"/>
                    <a:pt x="9202" y="43722"/>
                    <a:pt x="7418" y="42319"/>
                  </a:cubicBezTo>
                  <a:cubicBezTo>
                    <a:pt x="6175" y="41340"/>
                    <a:pt x="5106" y="40139"/>
                    <a:pt x="4169" y="38862"/>
                  </a:cubicBezTo>
                  <a:cubicBezTo>
                    <a:pt x="2287" y="36311"/>
                    <a:pt x="1" y="31947"/>
                    <a:pt x="3028" y="29373"/>
                  </a:cubicBezTo>
                  <a:cubicBezTo>
                    <a:pt x="3231" y="29199"/>
                    <a:pt x="3458" y="29062"/>
                    <a:pt x="3684" y="28924"/>
                  </a:cubicBezTo>
                  <a:cubicBezTo>
                    <a:pt x="5685" y="27838"/>
                    <a:pt x="8152" y="28817"/>
                    <a:pt x="10117" y="27532"/>
                  </a:cubicBezTo>
                  <a:cubicBezTo>
                    <a:pt x="11203" y="26816"/>
                    <a:pt x="11920" y="25426"/>
                    <a:pt x="11299" y="24183"/>
                  </a:cubicBezTo>
                  <a:cubicBezTo>
                    <a:pt x="10600" y="22786"/>
                    <a:pt x="8468" y="22756"/>
                    <a:pt x="7137" y="22678"/>
                  </a:cubicBezTo>
                  <a:cubicBezTo>
                    <a:pt x="6379" y="22637"/>
                    <a:pt x="5709" y="22505"/>
                    <a:pt x="5130" y="21986"/>
                  </a:cubicBezTo>
                  <a:cubicBezTo>
                    <a:pt x="4258" y="21190"/>
                    <a:pt x="3810" y="19878"/>
                    <a:pt x="3577" y="18761"/>
                  </a:cubicBezTo>
                  <a:cubicBezTo>
                    <a:pt x="3320" y="17560"/>
                    <a:pt x="3488" y="16282"/>
                    <a:pt x="4037" y="15190"/>
                  </a:cubicBezTo>
                  <a:cubicBezTo>
                    <a:pt x="4616" y="14024"/>
                    <a:pt x="5674" y="13422"/>
                    <a:pt x="6837" y="12979"/>
                  </a:cubicBezTo>
                  <a:cubicBezTo>
                    <a:pt x="7782" y="12621"/>
                    <a:pt x="8761" y="12376"/>
                    <a:pt x="9728" y="12102"/>
                  </a:cubicBezTo>
                  <a:cubicBezTo>
                    <a:pt x="11024" y="11731"/>
                    <a:pt x="12291" y="11295"/>
                    <a:pt x="13609" y="10997"/>
                  </a:cubicBezTo>
                  <a:cubicBezTo>
                    <a:pt x="14655" y="10762"/>
                    <a:pt x="15697" y="10675"/>
                    <a:pt x="16738" y="10675"/>
                  </a:cubicBezTo>
                  <a:cubicBezTo>
                    <a:pt x="19603" y="10675"/>
                    <a:pt x="22456" y="11330"/>
                    <a:pt x="25337" y="11330"/>
                  </a:cubicBezTo>
                  <a:cubicBezTo>
                    <a:pt x="25629" y="11330"/>
                    <a:pt x="25923" y="11323"/>
                    <a:pt x="26216" y="11308"/>
                  </a:cubicBezTo>
                  <a:cubicBezTo>
                    <a:pt x="27834" y="11224"/>
                    <a:pt x="29382" y="10758"/>
                    <a:pt x="30744" y="9875"/>
                  </a:cubicBezTo>
                  <a:cubicBezTo>
                    <a:pt x="32643" y="8644"/>
                    <a:pt x="33759" y="6715"/>
                    <a:pt x="35138" y="4983"/>
                  </a:cubicBezTo>
                  <a:cubicBezTo>
                    <a:pt x="36530" y="3246"/>
                    <a:pt x="38261" y="1634"/>
                    <a:pt x="40418" y="940"/>
                  </a:cubicBezTo>
                  <a:cubicBezTo>
                    <a:pt x="41002" y="752"/>
                    <a:pt x="41589" y="667"/>
                    <a:pt x="42170" y="667"/>
                  </a:cubicBezTo>
                  <a:close/>
                  <a:moveTo>
                    <a:pt x="42363" y="0"/>
                  </a:moveTo>
                  <a:cubicBezTo>
                    <a:pt x="39628" y="0"/>
                    <a:pt x="37150" y="1681"/>
                    <a:pt x="35234" y="3813"/>
                  </a:cubicBezTo>
                  <a:cubicBezTo>
                    <a:pt x="33639" y="5587"/>
                    <a:pt x="32547" y="7737"/>
                    <a:pt x="30576" y="9158"/>
                  </a:cubicBezTo>
                  <a:cubicBezTo>
                    <a:pt x="29119" y="10215"/>
                    <a:pt x="27387" y="10603"/>
                    <a:pt x="25613" y="10645"/>
                  </a:cubicBezTo>
                  <a:cubicBezTo>
                    <a:pt x="25511" y="10647"/>
                    <a:pt x="25409" y="10648"/>
                    <a:pt x="25307" y="10648"/>
                  </a:cubicBezTo>
                  <a:cubicBezTo>
                    <a:pt x="23576" y="10648"/>
                    <a:pt x="21845" y="10372"/>
                    <a:pt x="20131" y="10190"/>
                  </a:cubicBezTo>
                  <a:cubicBezTo>
                    <a:pt x="19068" y="10076"/>
                    <a:pt x="18026" y="10002"/>
                    <a:pt x="16988" y="10002"/>
                  </a:cubicBezTo>
                  <a:cubicBezTo>
                    <a:pt x="15692" y="10002"/>
                    <a:pt x="14403" y="10117"/>
                    <a:pt x="13091" y="10413"/>
                  </a:cubicBezTo>
                  <a:cubicBezTo>
                    <a:pt x="11890" y="10681"/>
                    <a:pt x="10726" y="11093"/>
                    <a:pt x="9543" y="11439"/>
                  </a:cubicBezTo>
                  <a:cubicBezTo>
                    <a:pt x="8499" y="11750"/>
                    <a:pt x="7441" y="12018"/>
                    <a:pt x="6415" y="12406"/>
                  </a:cubicBezTo>
                  <a:cubicBezTo>
                    <a:pt x="4557" y="13117"/>
                    <a:pt x="3315" y="14426"/>
                    <a:pt x="2890" y="16402"/>
                  </a:cubicBezTo>
                  <a:cubicBezTo>
                    <a:pt x="2496" y="18271"/>
                    <a:pt x="3075" y="20504"/>
                    <a:pt x="4246" y="22003"/>
                  </a:cubicBezTo>
                  <a:cubicBezTo>
                    <a:pt x="5202" y="23227"/>
                    <a:pt x="6407" y="23312"/>
                    <a:pt x="7854" y="23406"/>
                  </a:cubicBezTo>
                  <a:cubicBezTo>
                    <a:pt x="8785" y="23472"/>
                    <a:pt x="9877" y="23621"/>
                    <a:pt x="10558" y="24321"/>
                  </a:cubicBezTo>
                  <a:cubicBezTo>
                    <a:pt x="11293" y="25073"/>
                    <a:pt x="10613" y="26184"/>
                    <a:pt x="10015" y="26744"/>
                  </a:cubicBezTo>
                  <a:cubicBezTo>
                    <a:pt x="8284" y="28363"/>
                    <a:pt x="5413" y="27246"/>
                    <a:pt x="3385" y="28309"/>
                  </a:cubicBezTo>
                  <a:lnTo>
                    <a:pt x="3385" y="28309"/>
                  </a:lnTo>
                  <a:cubicBezTo>
                    <a:pt x="3370" y="28316"/>
                    <a:pt x="3354" y="28324"/>
                    <a:pt x="3339" y="28334"/>
                  </a:cubicBezTo>
                  <a:cubicBezTo>
                    <a:pt x="3339" y="28334"/>
                    <a:pt x="3339" y="28334"/>
                    <a:pt x="3339" y="28334"/>
                  </a:cubicBezTo>
                  <a:lnTo>
                    <a:pt x="3339" y="28334"/>
                  </a:lnTo>
                  <a:cubicBezTo>
                    <a:pt x="3324" y="28342"/>
                    <a:pt x="3310" y="28350"/>
                    <a:pt x="3297" y="28359"/>
                  </a:cubicBezTo>
                  <a:lnTo>
                    <a:pt x="3297" y="28359"/>
                  </a:lnTo>
                  <a:cubicBezTo>
                    <a:pt x="290" y="30209"/>
                    <a:pt x="544" y="33529"/>
                    <a:pt x="1881" y="36407"/>
                  </a:cubicBezTo>
                  <a:cubicBezTo>
                    <a:pt x="3380" y="39620"/>
                    <a:pt x="5859" y="42021"/>
                    <a:pt x="8642" y="44122"/>
                  </a:cubicBezTo>
                  <a:cubicBezTo>
                    <a:pt x="11700" y="46445"/>
                    <a:pt x="14988" y="48383"/>
                    <a:pt x="18920" y="48383"/>
                  </a:cubicBezTo>
                  <a:cubicBezTo>
                    <a:pt x="19003" y="48383"/>
                    <a:pt x="19087" y="48382"/>
                    <a:pt x="19170" y="48380"/>
                  </a:cubicBezTo>
                  <a:cubicBezTo>
                    <a:pt x="21522" y="48333"/>
                    <a:pt x="23744" y="47581"/>
                    <a:pt x="25960" y="46875"/>
                  </a:cubicBezTo>
                  <a:cubicBezTo>
                    <a:pt x="28630" y="46028"/>
                    <a:pt x="31340" y="45323"/>
                    <a:pt x="34063" y="44678"/>
                  </a:cubicBezTo>
                  <a:cubicBezTo>
                    <a:pt x="39522" y="43377"/>
                    <a:pt x="45040" y="42355"/>
                    <a:pt x="50498" y="41084"/>
                  </a:cubicBezTo>
                  <a:cubicBezTo>
                    <a:pt x="55699" y="39877"/>
                    <a:pt x="61044" y="38515"/>
                    <a:pt x="65905" y="36264"/>
                  </a:cubicBezTo>
                  <a:cubicBezTo>
                    <a:pt x="69638" y="34532"/>
                    <a:pt x="73017" y="31804"/>
                    <a:pt x="75580" y="28590"/>
                  </a:cubicBezTo>
                  <a:cubicBezTo>
                    <a:pt x="77969" y="25592"/>
                    <a:pt x="79736" y="21735"/>
                    <a:pt x="79210" y="17822"/>
                  </a:cubicBezTo>
                  <a:cubicBezTo>
                    <a:pt x="78703" y="14090"/>
                    <a:pt x="76410" y="10507"/>
                    <a:pt x="72432" y="10036"/>
                  </a:cubicBezTo>
                  <a:cubicBezTo>
                    <a:pt x="71994" y="9983"/>
                    <a:pt x="71557" y="9959"/>
                    <a:pt x="71123" y="9959"/>
                  </a:cubicBezTo>
                  <a:cubicBezTo>
                    <a:pt x="69111" y="9959"/>
                    <a:pt x="67142" y="10458"/>
                    <a:pt x="65153" y="10807"/>
                  </a:cubicBezTo>
                  <a:cubicBezTo>
                    <a:pt x="64319" y="10951"/>
                    <a:pt x="63477" y="11048"/>
                    <a:pt x="62636" y="11048"/>
                  </a:cubicBezTo>
                  <a:cubicBezTo>
                    <a:pt x="62093" y="11048"/>
                    <a:pt x="61549" y="11008"/>
                    <a:pt x="61008" y="10914"/>
                  </a:cubicBezTo>
                  <a:cubicBezTo>
                    <a:pt x="59629" y="10681"/>
                    <a:pt x="58362" y="9917"/>
                    <a:pt x="57144" y="9266"/>
                  </a:cubicBezTo>
                  <a:cubicBezTo>
                    <a:pt x="54834" y="8023"/>
                    <a:pt x="52601" y="6584"/>
                    <a:pt x="50630" y="4840"/>
                  </a:cubicBezTo>
                  <a:cubicBezTo>
                    <a:pt x="48838" y="3252"/>
                    <a:pt x="47334" y="1519"/>
                    <a:pt x="45076" y="565"/>
                  </a:cubicBezTo>
                  <a:cubicBezTo>
                    <a:pt x="44152" y="175"/>
                    <a:pt x="43244" y="0"/>
                    <a:pt x="4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1982075" y="4594575"/>
              <a:ext cx="387850" cy="264025"/>
            </a:xfrm>
            <a:custGeom>
              <a:rect b="b" l="l" r="r" t="t"/>
              <a:pathLst>
                <a:path extrusionOk="0" h="10561" w="15514">
                  <a:moveTo>
                    <a:pt x="9188" y="244"/>
                  </a:moveTo>
                  <a:cubicBezTo>
                    <a:pt x="10389" y="244"/>
                    <a:pt x="11639" y="856"/>
                    <a:pt x="12593" y="1471"/>
                  </a:cubicBezTo>
                  <a:cubicBezTo>
                    <a:pt x="13782" y="2242"/>
                    <a:pt x="14935" y="3436"/>
                    <a:pt x="14976" y="4924"/>
                  </a:cubicBezTo>
                  <a:cubicBezTo>
                    <a:pt x="15042" y="7264"/>
                    <a:pt x="12653" y="8232"/>
                    <a:pt x="10743" y="8590"/>
                  </a:cubicBezTo>
                  <a:cubicBezTo>
                    <a:pt x="9817" y="8769"/>
                    <a:pt x="8874" y="8882"/>
                    <a:pt x="8001" y="9277"/>
                  </a:cubicBezTo>
                  <a:cubicBezTo>
                    <a:pt x="6989" y="9736"/>
                    <a:pt x="6021" y="10335"/>
                    <a:pt x="4879" y="10335"/>
                  </a:cubicBezTo>
                  <a:cubicBezTo>
                    <a:pt x="4863" y="10335"/>
                    <a:pt x="4847" y="10335"/>
                    <a:pt x="4830" y="10334"/>
                  </a:cubicBezTo>
                  <a:cubicBezTo>
                    <a:pt x="2615" y="10310"/>
                    <a:pt x="812" y="8053"/>
                    <a:pt x="352" y="6070"/>
                  </a:cubicBezTo>
                  <a:cubicBezTo>
                    <a:pt x="52" y="4320"/>
                    <a:pt x="733" y="2624"/>
                    <a:pt x="2620" y="2433"/>
                  </a:cubicBezTo>
                  <a:cubicBezTo>
                    <a:pt x="2977" y="2397"/>
                    <a:pt x="3334" y="2394"/>
                    <a:pt x="3691" y="2394"/>
                  </a:cubicBezTo>
                  <a:cubicBezTo>
                    <a:pt x="3745" y="2394"/>
                    <a:pt x="3799" y="2394"/>
                    <a:pt x="3853" y="2394"/>
                  </a:cubicBezTo>
                  <a:cubicBezTo>
                    <a:pt x="4501" y="2394"/>
                    <a:pt x="5147" y="2387"/>
                    <a:pt x="5779" y="2182"/>
                  </a:cubicBezTo>
                  <a:cubicBezTo>
                    <a:pt x="6909" y="1818"/>
                    <a:pt x="7267" y="600"/>
                    <a:pt x="8467" y="325"/>
                  </a:cubicBezTo>
                  <a:cubicBezTo>
                    <a:pt x="8703" y="269"/>
                    <a:pt x="8944" y="244"/>
                    <a:pt x="9188" y="244"/>
                  </a:cubicBezTo>
                  <a:close/>
                  <a:moveTo>
                    <a:pt x="9151" y="0"/>
                  </a:moveTo>
                  <a:cubicBezTo>
                    <a:pt x="8258" y="0"/>
                    <a:pt x="7435" y="311"/>
                    <a:pt x="6843" y="1101"/>
                  </a:cubicBezTo>
                  <a:cubicBezTo>
                    <a:pt x="5779" y="2516"/>
                    <a:pt x="3988" y="2063"/>
                    <a:pt x="2460" y="2218"/>
                  </a:cubicBezTo>
                  <a:cubicBezTo>
                    <a:pt x="1068" y="2361"/>
                    <a:pt x="375" y="3311"/>
                    <a:pt x="101" y="4624"/>
                  </a:cubicBezTo>
                  <a:cubicBezTo>
                    <a:pt x="0" y="5119"/>
                    <a:pt x="45" y="5619"/>
                    <a:pt x="127" y="6109"/>
                  </a:cubicBezTo>
                  <a:lnTo>
                    <a:pt x="127" y="6109"/>
                  </a:lnTo>
                  <a:cubicBezTo>
                    <a:pt x="128" y="6115"/>
                    <a:pt x="129" y="6122"/>
                    <a:pt x="131" y="6129"/>
                  </a:cubicBezTo>
                  <a:cubicBezTo>
                    <a:pt x="131" y="6129"/>
                    <a:pt x="131" y="6129"/>
                    <a:pt x="131" y="6129"/>
                  </a:cubicBezTo>
                  <a:lnTo>
                    <a:pt x="131" y="6129"/>
                  </a:lnTo>
                  <a:cubicBezTo>
                    <a:pt x="132" y="6137"/>
                    <a:pt x="134" y="6143"/>
                    <a:pt x="136" y="6150"/>
                  </a:cubicBezTo>
                  <a:lnTo>
                    <a:pt x="136" y="6150"/>
                  </a:lnTo>
                  <a:cubicBezTo>
                    <a:pt x="582" y="8053"/>
                    <a:pt x="1952" y="9679"/>
                    <a:pt x="3791" y="10363"/>
                  </a:cubicBezTo>
                  <a:cubicBezTo>
                    <a:pt x="4157" y="10501"/>
                    <a:pt x="4524" y="10560"/>
                    <a:pt x="4890" y="10560"/>
                  </a:cubicBezTo>
                  <a:cubicBezTo>
                    <a:pt x="5431" y="10560"/>
                    <a:pt x="5969" y="10430"/>
                    <a:pt x="6496" y="10227"/>
                  </a:cubicBezTo>
                  <a:cubicBezTo>
                    <a:pt x="7750" y="9742"/>
                    <a:pt x="8825" y="9169"/>
                    <a:pt x="10169" y="8924"/>
                  </a:cubicBezTo>
                  <a:cubicBezTo>
                    <a:pt x="11906" y="8607"/>
                    <a:pt x="14134" y="8166"/>
                    <a:pt x="14910" y="6321"/>
                  </a:cubicBezTo>
                  <a:cubicBezTo>
                    <a:pt x="15514" y="4888"/>
                    <a:pt x="15101" y="3585"/>
                    <a:pt x="14116" y="2469"/>
                  </a:cubicBezTo>
                  <a:cubicBezTo>
                    <a:pt x="13093" y="1302"/>
                    <a:pt x="10977" y="0"/>
                    <a:pt x="9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900950" y="4550750"/>
              <a:ext cx="551400" cy="344250"/>
            </a:xfrm>
            <a:custGeom>
              <a:rect b="b" l="l" r="r" t="t"/>
              <a:pathLst>
                <a:path extrusionOk="0" h="13770" w="22056">
                  <a:moveTo>
                    <a:pt x="12367" y="250"/>
                  </a:moveTo>
                  <a:cubicBezTo>
                    <a:pt x="12577" y="250"/>
                    <a:pt x="12794" y="272"/>
                    <a:pt x="13020" y="316"/>
                  </a:cubicBezTo>
                  <a:cubicBezTo>
                    <a:pt x="14131" y="537"/>
                    <a:pt x="15212" y="1266"/>
                    <a:pt x="16251" y="1708"/>
                  </a:cubicBezTo>
                  <a:cubicBezTo>
                    <a:pt x="17307" y="2162"/>
                    <a:pt x="18454" y="2359"/>
                    <a:pt x="19487" y="2866"/>
                  </a:cubicBezTo>
                  <a:cubicBezTo>
                    <a:pt x="20818" y="3524"/>
                    <a:pt x="21452" y="4914"/>
                    <a:pt x="21410" y="6347"/>
                  </a:cubicBezTo>
                  <a:cubicBezTo>
                    <a:pt x="21339" y="8963"/>
                    <a:pt x="18919" y="10475"/>
                    <a:pt x="16705" y="11161"/>
                  </a:cubicBezTo>
                  <a:cubicBezTo>
                    <a:pt x="14357" y="11884"/>
                    <a:pt x="11915" y="12063"/>
                    <a:pt x="9610" y="12959"/>
                  </a:cubicBezTo>
                  <a:cubicBezTo>
                    <a:pt x="8717" y="13309"/>
                    <a:pt x="7828" y="13489"/>
                    <a:pt x="6955" y="13489"/>
                  </a:cubicBezTo>
                  <a:cubicBezTo>
                    <a:pt x="5699" y="13489"/>
                    <a:pt x="4477" y="13116"/>
                    <a:pt x="3321" y="12338"/>
                  </a:cubicBezTo>
                  <a:cubicBezTo>
                    <a:pt x="2365" y="11693"/>
                    <a:pt x="1549" y="10779"/>
                    <a:pt x="1106" y="9710"/>
                  </a:cubicBezTo>
                  <a:cubicBezTo>
                    <a:pt x="932" y="9298"/>
                    <a:pt x="879" y="8855"/>
                    <a:pt x="896" y="8414"/>
                  </a:cubicBezTo>
                  <a:cubicBezTo>
                    <a:pt x="921" y="7799"/>
                    <a:pt x="1458" y="7232"/>
                    <a:pt x="1656" y="6652"/>
                  </a:cubicBezTo>
                  <a:cubicBezTo>
                    <a:pt x="1745" y="6383"/>
                    <a:pt x="1698" y="6104"/>
                    <a:pt x="1620" y="5840"/>
                  </a:cubicBezTo>
                  <a:cubicBezTo>
                    <a:pt x="1375" y="4993"/>
                    <a:pt x="1500" y="4246"/>
                    <a:pt x="2235" y="3690"/>
                  </a:cubicBezTo>
                  <a:cubicBezTo>
                    <a:pt x="2956" y="3143"/>
                    <a:pt x="4199" y="3075"/>
                    <a:pt x="5207" y="3075"/>
                  </a:cubicBezTo>
                  <a:cubicBezTo>
                    <a:pt x="5442" y="3075"/>
                    <a:pt x="5665" y="3079"/>
                    <a:pt x="5865" y="3081"/>
                  </a:cubicBezTo>
                  <a:cubicBezTo>
                    <a:pt x="5972" y="3082"/>
                    <a:pt x="6077" y="3083"/>
                    <a:pt x="6181" y="3083"/>
                  </a:cubicBezTo>
                  <a:cubicBezTo>
                    <a:pt x="7673" y="3083"/>
                    <a:pt x="8926" y="2923"/>
                    <a:pt x="9903" y="1612"/>
                  </a:cubicBezTo>
                  <a:cubicBezTo>
                    <a:pt x="10550" y="743"/>
                    <a:pt x="11367" y="250"/>
                    <a:pt x="12367" y="250"/>
                  </a:cubicBezTo>
                  <a:close/>
                  <a:moveTo>
                    <a:pt x="12364" y="0"/>
                  </a:moveTo>
                  <a:cubicBezTo>
                    <a:pt x="11306" y="0"/>
                    <a:pt x="10375" y="595"/>
                    <a:pt x="9708" y="1494"/>
                  </a:cubicBezTo>
                  <a:lnTo>
                    <a:pt x="9708" y="1494"/>
                  </a:lnTo>
                  <a:cubicBezTo>
                    <a:pt x="9707" y="1496"/>
                    <a:pt x="9706" y="1497"/>
                    <a:pt x="9705" y="1499"/>
                  </a:cubicBezTo>
                  <a:cubicBezTo>
                    <a:pt x="9705" y="1499"/>
                    <a:pt x="9705" y="1499"/>
                    <a:pt x="9705" y="1499"/>
                  </a:cubicBezTo>
                  <a:lnTo>
                    <a:pt x="9705" y="1499"/>
                  </a:lnTo>
                  <a:cubicBezTo>
                    <a:pt x="9705" y="1499"/>
                    <a:pt x="9705" y="1499"/>
                    <a:pt x="9705" y="1499"/>
                  </a:cubicBezTo>
                  <a:lnTo>
                    <a:pt x="9705" y="1499"/>
                  </a:lnTo>
                  <a:cubicBezTo>
                    <a:pt x="8845" y="2651"/>
                    <a:pt x="7734" y="2860"/>
                    <a:pt x="6379" y="2860"/>
                  </a:cubicBezTo>
                  <a:cubicBezTo>
                    <a:pt x="6313" y="2860"/>
                    <a:pt x="6248" y="2860"/>
                    <a:pt x="6183" y="2860"/>
                  </a:cubicBezTo>
                  <a:cubicBezTo>
                    <a:pt x="5055" y="2860"/>
                    <a:pt x="3933" y="2911"/>
                    <a:pt x="2826" y="3177"/>
                  </a:cubicBezTo>
                  <a:cubicBezTo>
                    <a:pt x="2222" y="3320"/>
                    <a:pt x="1524" y="3810"/>
                    <a:pt x="1362" y="4442"/>
                  </a:cubicBezTo>
                  <a:cubicBezTo>
                    <a:pt x="1285" y="4742"/>
                    <a:pt x="1177" y="5142"/>
                    <a:pt x="1255" y="5451"/>
                  </a:cubicBezTo>
                  <a:cubicBezTo>
                    <a:pt x="1356" y="5864"/>
                    <a:pt x="1506" y="6104"/>
                    <a:pt x="1434" y="6592"/>
                  </a:cubicBezTo>
                  <a:cubicBezTo>
                    <a:pt x="1362" y="7047"/>
                    <a:pt x="998" y="7458"/>
                    <a:pt x="789" y="7859"/>
                  </a:cubicBezTo>
                  <a:cubicBezTo>
                    <a:pt x="1" y="9381"/>
                    <a:pt x="1721" y="11335"/>
                    <a:pt x="2760" y="12201"/>
                  </a:cubicBezTo>
                  <a:cubicBezTo>
                    <a:pt x="3970" y="13214"/>
                    <a:pt x="5534" y="13770"/>
                    <a:pt x="7102" y="13770"/>
                  </a:cubicBezTo>
                  <a:cubicBezTo>
                    <a:pt x="7438" y="13770"/>
                    <a:pt x="7773" y="13744"/>
                    <a:pt x="8106" y="13693"/>
                  </a:cubicBezTo>
                  <a:cubicBezTo>
                    <a:pt x="9418" y="13485"/>
                    <a:pt x="10661" y="12768"/>
                    <a:pt x="11951" y="12438"/>
                  </a:cubicBezTo>
                  <a:cubicBezTo>
                    <a:pt x="13337" y="12087"/>
                    <a:pt x="14751" y="11895"/>
                    <a:pt x="16137" y="11556"/>
                  </a:cubicBezTo>
                  <a:cubicBezTo>
                    <a:pt x="18269" y="11030"/>
                    <a:pt x="20186" y="10062"/>
                    <a:pt x="21190" y="8031"/>
                  </a:cubicBezTo>
                  <a:cubicBezTo>
                    <a:pt x="22055" y="6270"/>
                    <a:pt x="21650" y="4126"/>
                    <a:pt x="20060" y="2943"/>
                  </a:cubicBezTo>
                  <a:cubicBezTo>
                    <a:pt x="19170" y="2281"/>
                    <a:pt x="17976" y="2072"/>
                    <a:pt x="16949" y="1732"/>
                  </a:cubicBezTo>
                  <a:cubicBezTo>
                    <a:pt x="15702" y="1319"/>
                    <a:pt x="14584" y="591"/>
                    <a:pt x="13343" y="167"/>
                  </a:cubicBezTo>
                  <a:cubicBezTo>
                    <a:pt x="13008" y="53"/>
                    <a:pt x="12680" y="0"/>
                    <a:pt x="12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830375" y="4498975"/>
              <a:ext cx="707075" cy="445875"/>
            </a:xfrm>
            <a:custGeom>
              <a:rect b="b" l="l" r="r" t="t"/>
              <a:pathLst>
                <a:path extrusionOk="0" h="17835" w="28283">
                  <a:moveTo>
                    <a:pt x="15428" y="701"/>
                  </a:moveTo>
                  <a:cubicBezTo>
                    <a:pt x="15466" y="701"/>
                    <a:pt x="15505" y="702"/>
                    <a:pt x="15544" y="703"/>
                  </a:cubicBezTo>
                  <a:cubicBezTo>
                    <a:pt x="16858" y="758"/>
                    <a:pt x="18082" y="1850"/>
                    <a:pt x="19187" y="2465"/>
                  </a:cubicBezTo>
                  <a:cubicBezTo>
                    <a:pt x="20250" y="3057"/>
                    <a:pt x="21342" y="3445"/>
                    <a:pt x="22538" y="3641"/>
                  </a:cubicBezTo>
                  <a:cubicBezTo>
                    <a:pt x="23821" y="3851"/>
                    <a:pt x="25141" y="3947"/>
                    <a:pt x="26180" y="4806"/>
                  </a:cubicBezTo>
                  <a:cubicBezTo>
                    <a:pt x="27237" y="5678"/>
                    <a:pt x="27447" y="7307"/>
                    <a:pt x="27213" y="8569"/>
                  </a:cubicBezTo>
                  <a:cubicBezTo>
                    <a:pt x="26981" y="9859"/>
                    <a:pt x="26031" y="11171"/>
                    <a:pt x="25099" y="12050"/>
                  </a:cubicBezTo>
                  <a:cubicBezTo>
                    <a:pt x="23104" y="13919"/>
                    <a:pt x="19951" y="14426"/>
                    <a:pt x="17371" y="14952"/>
                  </a:cubicBezTo>
                  <a:cubicBezTo>
                    <a:pt x="16070" y="15215"/>
                    <a:pt x="14768" y="15471"/>
                    <a:pt x="13484" y="15807"/>
                  </a:cubicBezTo>
                  <a:cubicBezTo>
                    <a:pt x="12117" y="16158"/>
                    <a:pt x="10821" y="16791"/>
                    <a:pt x="9441" y="17078"/>
                  </a:cubicBezTo>
                  <a:cubicBezTo>
                    <a:pt x="9128" y="17144"/>
                    <a:pt x="8805" y="17175"/>
                    <a:pt x="8478" y="17175"/>
                  </a:cubicBezTo>
                  <a:cubicBezTo>
                    <a:pt x="6533" y="17175"/>
                    <a:pt x="4416" y="16087"/>
                    <a:pt x="3052" y="14886"/>
                  </a:cubicBezTo>
                  <a:cubicBezTo>
                    <a:pt x="2293" y="14211"/>
                    <a:pt x="1624" y="13381"/>
                    <a:pt x="1266" y="12426"/>
                  </a:cubicBezTo>
                  <a:cubicBezTo>
                    <a:pt x="1098" y="11984"/>
                    <a:pt x="1062" y="11518"/>
                    <a:pt x="1158" y="11058"/>
                  </a:cubicBezTo>
                  <a:cubicBezTo>
                    <a:pt x="1296" y="10425"/>
                    <a:pt x="2071" y="10127"/>
                    <a:pt x="2454" y="9655"/>
                  </a:cubicBezTo>
                  <a:cubicBezTo>
                    <a:pt x="2950" y="9046"/>
                    <a:pt x="2950" y="8324"/>
                    <a:pt x="2490" y="7726"/>
                  </a:cubicBezTo>
                  <a:cubicBezTo>
                    <a:pt x="2156" y="7296"/>
                    <a:pt x="1928" y="7249"/>
                    <a:pt x="1869" y="6634"/>
                  </a:cubicBezTo>
                  <a:cubicBezTo>
                    <a:pt x="1767" y="5606"/>
                    <a:pt x="2616" y="5003"/>
                    <a:pt x="3493" y="4763"/>
                  </a:cubicBezTo>
                  <a:cubicBezTo>
                    <a:pt x="5375" y="4245"/>
                    <a:pt x="7178" y="4418"/>
                    <a:pt x="9083" y="4352"/>
                  </a:cubicBezTo>
                  <a:cubicBezTo>
                    <a:pt x="10561" y="4298"/>
                    <a:pt x="11670" y="3626"/>
                    <a:pt x="12530" y="2447"/>
                  </a:cubicBezTo>
                  <a:lnTo>
                    <a:pt x="12530" y="2447"/>
                  </a:lnTo>
                  <a:cubicBezTo>
                    <a:pt x="12531" y="2445"/>
                    <a:pt x="12532" y="2443"/>
                    <a:pt x="12534" y="2442"/>
                  </a:cubicBezTo>
                  <a:lnTo>
                    <a:pt x="12534" y="2442"/>
                  </a:lnTo>
                  <a:cubicBezTo>
                    <a:pt x="12534" y="2442"/>
                    <a:pt x="12534" y="2442"/>
                    <a:pt x="12534" y="2442"/>
                  </a:cubicBezTo>
                  <a:cubicBezTo>
                    <a:pt x="12534" y="2441"/>
                    <a:pt x="12535" y="2440"/>
                    <a:pt x="12535" y="2439"/>
                  </a:cubicBezTo>
                  <a:lnTo>
                    <a:pt x="12535" y="2439"/>
                  </a:lnTo>
                  <a:cubicBezTo>
                    <a:pt x="13260" y="1449"/>
                    <a:pt x="14170" y="701"/>
                    <a:pt x="15428" y="701"/>
                  </a:cubicBezTo>
                  <a:close/>
                  <a:moveTo>
                    <a:pt x="15331" y="1"/>
                  </a:moveTo>
                  <a:cubicBezTo>
                    <a:pt x="13933" y="1"/>
                    <a:pt x="12763" y="962"/>
                    <a:pt x="11943" y="2095"/>
                  </a:cubicBezTo>
                  <a:cubicBezTo>
                    <a:pt x="10944" y="3466"/>
                    <a:pt x="9640" y="3646"/>
                    <a:pt x="8238" y="3646"/>
                  </a:cubicBezTo>
                  <a:cubicBezTo>
                    <a:pt x="7738" y="3646"/>
                    <a:pt x="7225" y="3623"/>
                    <a:pt x="6709" y="3623"/>
                  </a:cubicBezTo>
                  <a:cubicBezTo>
                    <a:pt x="6372" y="3623"/>
                    <a:pt x="6034" y="3633"/>
                    <a:pt x="5697" y="3666"/>
                  </a:cubicBezTo>
                  <a:cubicBezTo>
                    <a:pt x="3840" y="3851"/>
                    <a:pt x="1475" y="4167"/>
                    <a:pt x="1183" y="6376"/>
                  </a:cubicBezTo>
                  <a:cubicBezTo>
                    <a:pt x="1087" y="7064"/>
                    <a:pt x="1373" y="7637"/>
                    <a:pt x="1856" y="8079"/>
                  </a:cubicBezTo>
                  <a:cubicBezTo>
                    <a:pt x="2663" y="8807"/>
                    <a:pt x="1630" y="9506"/>
                    <a:pt x="1087" y="9917"/>
                  </a:cubicBezTo>
                  <a:cubicBezTo>
                    <a:pt x="764" y="10157"/>
                    <a:pt x="615" y="10504"/>
                    <a:pt x="495" y="10873"/>
                  </a:cubicBezTo>
                  <a:cubicBezTo>
                    <a:pt x="0" y="12486"/>
                    <a:pt x="1326" y="14164"/>
                    <a:pt x="2388" y="15203"/>
                  </a:cubicBezTo>
                  <a:cubicBezTo>
                    <a:pt x="3810" y="16595"/>
                    <a:pt x="5649" y="17370"/>
                    <a:pt x="7578" y="17747"/>
                  </a:cubicBezTo>
                  <a:cubicBezTo>
                    <a:pt x="7895" y="17807"/>
                    <a:pt x="8210" y="17835"/>
                    <a:pt x="8525" y="17835"/>
                  </a:cubicBezTo>
                  <a:cubicBezTo>
                    <a:pt x="9205" y="17835"/>
                    <a:pt x="9878" y="17706"/>
                    <a:pt x="10540" y="17502"/>
                  </a:cubicBezTo>
                  <a:cubicBezTo>
                    <a:pt x="11907" y="17078"/>
                    <a:pt x="13227" y="16565"/>
                    <a:pt x="14631" y="16229"/>
                  </a:cubicBezTo>
                  <a:cubicBezTo>
                    <a:pt x="17324" y="15584"/>
                    <a:pt x="20083" y="15233"/>
                    <a:pt x="22687" y="14236"/>
                  </a:cubicBezTo>
                  <a:cubicBezTo>
                    <a:pt x="24842" y="13412"/>
                    <a:pt x="26419" y="12001"/>
                    <a:pt x="27458" y="9936"/>
                  </a:cubicBezTo>
                  <a:cubicBezTo>
                    <a:pt x="28282" y="8318"/>
                    <a:pt x="28156" y="6227"/>
                    <a:pt x="27075" y="4758"/>
                  </a:cubicBezTo>
                  <a:cubicBezTo>
                    <a:pt x="25942" y="3217"/>
                    <a:pt x="23815" y="3187"/>
                    <a:pt x="22114" y="2872"/>
                  </a:cubicBezTo>
                  <a:cubicBezTo>
                    <a:pt x="19862" y="2447"/>
                    <a:pt x="18274" y="650"/>
                    <a:pt x="16111" y="100"/>
                  </a:cubicBezTo>
                  <a:cubicBezTo>
                    <a:pt x="15844" y="32"/>
                    <a:pt x="15584" y="1"/>
                    <a:pt x="15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71525" y="4459050"/>
              <a:ext cx="838900" cy="525725"/>
            </a:xfrm>
            <a:custGeom>
              <a:rect b="b" l="l" r="r" t="t"/>
              <a:pathLst>
                <a:path extrusionOk="0" h="21029" w="33556">
                  <a:moveTo>
                    <a:pt x="17918" y="206"/>
                  </a:moveTo>
                  <a:cubicBezTo>
                    <a:pt x="19012" y="206"/>
                    <a:pt x="20055" y="827"/>
                    <a:pt x="20915" y="1465"/>
                  </a:cubicBezTo>
                  <a:cubicBezTo>
                    <a:pt x="22914" y="2939"/>
                    <a:pt x="24873" y="4020"/>
                    <a:pt x="27393" y="4182"/>
                  </a:cubicBezTo>
                  <a:cubicBezTo>
                    <a:pt x="28660" y="4265"/>
                    <a:pt x="29914" y="4295"/>
                    <a:pt x="31091" y="4833"/>
                  </a:cubicBezTo>
                  <a:cubicBezTo>
                    <a:pt x="32529" y="5495"/>
                    <a:pt x="33114" y="7036"/>
                    <a:pt x="33216" y="8517"/>
                  </a:cubicBezTo>
                  <a:cubicBezTo>
                    <a:pt x="33401" y="11162"/>
                    <a:pt x="31245" y="13813"/>
                    <a:pt x="29161" y="15193"/>
                  </a:cubicBezTo>
                  <a:cubicBezTo>
                    <a:pt x="26850" y="16723"/>
                    <a:pt x="23906" y="17343"/>
                    <a:pt x="21243" y="17917"/>
                  </a:cubicBezTo>
                  <a:cubicBezTo>
                    <a:pt x="18490" y="18514"/>
                    <a:pt x="15731" y="19003"/>
                    <a:pt x="13049" y="19863"/>
                  </a:cubicBezTo>
                  <a:cubicBezTo>
                    <a:pt x="11756" y="20284"/>
                    <a:pt x="10557" y="20800"/>
                    <a:pt x="9172" y="20800"/>
                  </a:cubicBezTo>
                  <a:cubicBezTo>
                    <a:pt x="9162" y="20800"/>
                    <a:pt x="9153" y="20800"/>
                    <a:pt x="9143" y="20800"/>
                  </a:cubicBezTo>
                  <a:cubicBezTo>
                    <a:pt x="7812" y="20795"/>
                    <a:pt x="6528" y="20174"/>
                    <a:pt x="5334" y="19654"/>
                  </a:cubicBezTo>
                  <a:cubicBezTo>
                    <a:pt x="3512" y="18865"/>
                    <a:pt x="1936" y="17475"/>
                    <a:pt x="932" y="15761"/>
                  </a:cubicBezTo>
                  <a:cubicBezTo>
                    <a:pt x="395" y="14847"/>
                    <a:pt x="108" y="13730"/>
                    <a:pt x="634" y="12751"/>
                  </a:cubicBezTo>
                  <a:cubicBezTo>
                    <a:pt x="1123" y="11843"/>
                    <a:pt x="2485" y="12029"/>
                    <a:pt x="2909" y="10996"/>
                  </a:cubicBezTo>
                  <a:cubicBezTo>
                    <a:pt x="3237" y="10202"/>
                    <a:pt x="2956" y="9693"/>
                    <a:pt x="2234" y="9306"/>
                  </a:cubicBezTo>
                  <a:cubicBezTo>
                    <a:pt x="1666" y="8995"/>
                    <a:pt x="1434" y="8738"/>
                    <a:pt x="1272" y="8069"/>
                  </a:cubicBezTo>
                  <a:cubicBezTo>
                    <a:pt x="1051" y="7126"/>
                    <a:pt x="1523" y="6164"/>
                    <a:pt x="2305" y="5638"/>
                  </a:cubicBezTo>
                  <a:cubicBezTo>
                    <a:pt x="2790" y="5310"/>
                    <a:pt x="3471" y="5208"/>
                    <a:pt x="4031" y="5083"/>
                  </a:cubicBezTo>
                  <a:cubicBezTo>
                    <a:pt x="4791" y="4916"/>
                    <a:pt x="5543" y="4737"/>
                    <a:pt x="6318" y="4635"/>
                  </a:cubicBezTo>
                  <a:cubicBezTo>
                    <a:pt x="6631" y="4596"/>
                    <a:pt x="6946" y="4582"/>
                    <a:pt x="7261" y="4582"/>
                  </a:cubicBezTo>
                  <a:cubicBezTo>
                    <a:pt x="8069" y="4582"/>
                    <a:pt x="8882" y="4677"/>
                    <a:pt x="9681" y="4707"/>
                  </a:cubicBezTo>
                  <a:cubicBezTo>
                    <a:pt x="9800" y="4712"/>
                    <a:pt x="9918" y="4714"/>
                    <a:pt x="10034" y="4714"/>
                  </a:cubicBezTo>
                  <a:cubicBezTo>
                    <a:pt x="11829" y="4714"/>
                    <a:pt x="13208" y="4091"/>
                    <a:pt x="14306" y="2573"/>
                  </a:cubicBezTo>
                  <a:lnTo>
                    <a:pt x="14306" y="2573"/>
                  </a:lnTo>
                  <a:cubicBezTo>
                    <a:pt x="14307" y="2572"/>
                    <a:pt x="14308" y="2571"/>
                    <a:pt x="14309" y="2570"/>
                  </a:cubicBezTo>
                  <a:lnTo>
                    <a:pt x="14309" y="2570"/>
                  </a:lnTo>
                  <a:cubicBezTo>
                    <a:pt x="14309" y="2570"/>
                    <a:pt x="14309" y="2570"/>
                    <a:pt x="14309" y="2570"/>
                  </a:cubicBezTo>
                  <a:cubicBezTo>
                    <a:pt x="15050" y="1523"/>
                    <a:pt x="15951" y="616"/>
                    <a:pt x="17224" y="294"/>
                  </a:cubicBezTo>
                  <a:cubicBezTo>
                    <a:pt x="17457" y="234"/>
                    <a:pt x="17688" y="206"/>
                    <a:pt x="17918" y="206"/>
                  </a:cubicBezTo>
                  <a:close/>
                  <a:moveTo>
                    <a:pt x="17852" y="0"/>
                  </a:moveTo>
                  <a:cubicBezTo>
                    <a:pt x="17710" y="0"/>
                    <a:pt x="17564" y="8"/>
                    <a:pt x="17415" y="26"/>
                  </a:cubicBezTo>
                  <a:cubicBezTo>
                    <a:pt x="15981" y="192"/>
                    <a:pt x="14901" y="1344"/>
                    <a:pt x="14112" y="2449"/>
                  </a:cubicBezTo>
                  <a:cubicBezTo>
                    <a:pt x="13407" y="3430"/>
                    <a:pt x="12559" y="4122"/>
                    <a:pt x="11371" y="4384"/>
                  </a:cubicBezTo>
                  <a:cubicBezTo>
                    <a:pt x="10966" y="4473"/>
                    <a:pt x="10548" y="4503"/>
                    <a:pt x="10126" y="4503"/>
                  </a:cubicBezTo>
                  <a:cubicBezTo>
                    <a:pt x="9502" y="4503"/>
                    <a:pt x="8872" y="4438"/>
                    <a:pt x="8266" y="4403"/>
                  </a:cubicBezTo>
                  <a:cubicBezTo>
                    <a:pt x="7997" y="4387"/>
                    <a:pt x="7732" y="4378"/>
                    <a:pt x="7468" y="4378"/>
                  </a:cubicBezTo>
                  <a:cubicBezTo>
                    <a:pt x="6656" y="4378"/>
                    <a:pt x="5863" y="4457"/>
                    <a:pt x="5047" y="4623"/>
                  </a:cubicBezTo>
                  <a:cubicBezTo>
                    <a:pt x="4031" y="4827"/>
                    <a:pt x="2873" y="4976"/>
                    <a:pt x="2002" y="5566"/>
                  </a:cubicBezTo>
                  <a:cubicBezTo>
                    <a:pt x="1028" y="6224"/>
                    <a:pt x="455" y="8421"/>
                    <a:pt x="1595" y="9210"/>
                  </a:cubicBezTo>
                  <a:cubicBezTo>
                    <a:pt x="2115" y="9568"/>
                    <a:pt x="2992" y="9706"/>
                    <a:pt x="2790" y="10696"/>
                  </a:cubicBezTo>
                  <a:cubicBezTo>
                    <a:pt x="2622" y="11484"/>
                    <a:pt x="1768" y="11718"/>
                    <a:pt x="1142" y="11993"/>
                  </a:cubicBezTo>
                  <a:cubicBezTo>
                    <a:pt x="544" y="12244"/>
                    <a:pt x="186" y="12930"/>
                    <a:pt x="133" y="13551"/>
                  </a:cubicBezTo>
                  <a:cubicBezTo>
                    <a:pt x="1" y="15169"/>
                    <a:pt x="1093" y="16615"/>
                    <a:pt x="2156" y="17719"/>
                  </a:cubicBezTo>
                  <a:cubicBezTo>
                    <a:pt x="3482" y="19093"/>
                    <a:pt x="5106" y="19863"/>
                    <a:pt x="6869" y="20538"/>
                  </a:cubicBezTo>
                  <a:cubicBezTo>
                    <a:pt x="7690" y="20852"/>
                    <a:pt x="8526" y="21028"/>
                    <a:pt x="9394" y="21028"/>
                  </a:cubicBezTo>
                  <a:cubicBezTo>
                    <a:pt x="9485" y="21028"/>
                    <a:pt x="9577" y="21026"/>
                    <a:pt x="9669" y="21022"/>
                  </a:cubicBezTo>
                  <a:cubicBezTo>
                    <a:pt x="10976" y="20962"/>
                    <a:pt x="12213" y="20377"/>
                    <a:pt x="13443" y="19983"/>
                  </a:cubicBezTo>
                  <a:cubicBezTo>
                    <a:pt x="16113" y="19123"/>
                    <a:pt x="18889" y="18658"/>
                    <a:pt x="21631" y="18066"/>
                  </a:cubicBezTo>
                  <a:cubicBezTo>
                    <a:pt x="25088" y="17319"/>
                    <a:pt x="29179" y="16376"/>
                    <a:pt x="31442" y="13408"/>
                  </a:cubicBezTo>
                  <a:cubicBezTo>
                    <a:pt x="32464" y="12058"/>
                    <a:pt x="33312" y="10828"/>
                    <a:pt x="33442" y="9097"/>
                  </a:cubicBezTo>
                  <a:cubicBezTo>
                    <a:pt x="33556" y="7658"/>
                    <a:pt x="33061" y="5883"/>
                    <a:pt x="31830" y="5018"/>
                  </a:cubicBezTo>
                  <a:cubicBezTo>
                    <a:pt x="30517" y="4092"/>
                    <a:pt x="28941" y="4039"/>
                    <a:pt x="27393" y="3954"/>
                  </a:cubicBezTo>
                  <a:cubicBezTo>
                    <a:pt x="25118" y="3829"/>
                    <a:pt x="23315" y="2885"/>
                    <a:pt x="21481" y="1595"/>
                  </a:cubicBezTo>
                  <a:cubicBezTo>
                    <a:pt x="20343" y="789"/>
                    <a:pt x="19250" y="0"/>
                    <a:pt x="17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701375" y="4412575"/>
              <a:ext cx="997300" cy="617200"/>
            </a:xfrm>
            <a:custGeom>
              <a:rect b="b" l="l" r="r" t="t"/>
              <a:pathLst>
                <a:path extrusionOk="0" h="24688" w="39892">
                  <a:moveTo>
                    <a:pt x="21060" y="293"/>
                  </a:moveTo>
                  <a:cubicBezTo>
                    <a:pt x="21718" y="293"/>
                    <a:pt x="22412" y="463"/>
                    <a:pt x="23140" y="846"/>
                  </a:cubicBezTo>
                  <a:cubicBezTo>
                    <a:pt x="24179" y="1389"/>
                    <a:pt x="25052" y="2266"/>
                    <a:pt x="26001" y="2952"/>
                  </a:cubicBezTo>
                  <a:cubicBezTo>
                    <a:pt x="27017" y="3688"/>
                    <a:pt x="28103" y="4321"/>
                    <a:pt x="29280" y="4751"/>
                  </a:cubicBezTo>
                  <a:cubicBezTo>
                    <a:pt x="31675" y="5611"/>
                    <a:pt x="34291" y="4751"/>
                    <a:pt x="36684" y="5622"/>
                  </a:cubicBezTo>
                  <a:cubicBezTo>
                    <a:pt x="39605" y="6686"/>
                    <a:pt x="39892" y="10584"/>
                    <a:pt x="38745" y="13028"/>
                  </a:cubicBezTo>
                  <a:cubicBezTo>
                    <a:pt x="38219" y="14144"/>
                    <a:pt x="37222" y="15148"/>
                    <a:pt x="36422" y="16079"/>
                  </a:cubicBezTo>
                  <a:cubicBezTo>
                    <a:pt x="35515" y="17141"/>
                    <a:pt x="34296" y="17901"/>
                    <a:pt x="33054" y="18510"/>
                  </a:cubicBezTo>
                  <a:cubicBezTo>
                    <a:pt x="30498" y="19781"/>
                    <a:pt x="27619" y="20451"/>
                    <a:pt x="24843" y="21060"/>
                  </a:cubicBezTo>
                  <a:cubicBezTo>
                    <a:pt x="22095" y="21663"/>
                    <a:pt x="19319" y="22158"/>
                    <a:pt x="16596" y="22887"/>
                  </a:cubicBezTo>
                  <a:cubicBezTo>
                    <a:pt x="14493" y="23452"/>
                    <a:pt x="12426" y="24467"/>
                    <a:pt x="10262" y="24467"/>
                  </a:cubicBezTo>
                  <a:cubicBezTo>
                    <a:pt x="9752" y="24467"/>
                    <a:pt x="9236" y="24411"/>
                    <a:pt x="8713" y="24279"/>
                  </a:cubicBezTo>
                  <a:cubicBezTo>
                    <a:pt x="7065" y="23860"/>
                    <a:pt x="5273" y="22946"/>
                    <a:pt x="3906" y="21937"/>
                  </a:cubicBezTo>
                  <a:cubicBezTo>
                    <a:pt x="2550" y="20939"/>
                    <a:pt x="1362" y="19585"/>
                    <a:pt x="645" y="18061"/>
                  </a:cubicBezTo>
                  <a:cubicBezTo>
                    <a:pt x="304" y="17333"/>
                    <a:pt x="144" y="16509"/>
                    <a:pt x="334" y="15721"/>
                  </a:cubicBezTo>
                  <a:cubicBezTo>
                    <a:pt x="645" y="14467"/>
                    <a:pt x="1828" y="14407"/>
                    <a:pt x="2818" y="14001"/>
                  </a:cubicBezTo>
                  <a:cubicBezTo>
                    <a:pt x="3642" y="13666"/>
                    <a:pt x="4574" y="12174"/>
                    <a:pt x="3523" y="11529"/>
                  </a:cubicBezTo>
                  <a:cubicBezTo>
                    <a:pt x="2992" y="11201"/>
                    <a:pt x="2281" y="11140"/>
                    <a:pt x="1821" y="10722"/>
                  </a:cubicBezTo>
                  <a:cubicBezTo>
                    <a:pt x="817" y="9809"/>
                    <a:pt x="1224" y="7940"/>
                    <a:pt x="1988" y="7061"/>
                  </a:cubicBezTo>
                  <a:cubicBezTo>
                    <a:pt x="2639" y="6315"/>
                    <a:pt x="3876" y="6160"/>
                    <a:pt x="4789" y="5945"/>
                  </a:cubicBezTo>
                  <a:cubicBezTo>
                    <a:pt x="5975" y="5663"/>
                    <a:pt x="7124" y="5375"/>
                    <a:pt x="8347" y="5375"/>
                  </a:cubicBezTo>
                  <a:cubicBezTo>
                    <a:pt x="8417" y="5375"/>
                    <a:pt x="8487" y="5375"/>
                    <a:pt x="8557" y="5377"/>
                  </a:cubicBezTo>
                  <a:cubicBezTo>
                    <a:pt x="9658" y="5408"/>
                    <a:pt x="10783" y="5590"/>
                    <a:pt x="11895" y="5590"/>
                  </a:cubicBezTo>
                  <a:cubicBezTo>
                    <a:pt x="12310" y="5590"/>
                    <a:pt x="12723" y="5565"/>
                    <a:pt x="13132" y="5496"/>
                  </a:cubicBezTo>
                  <a:cubicBezTo>
                    <a:pt x="14697" y="5240"/>
                    <a:pt x="15819" y="4344"/>
                    <a:pt x="16726" y="3073"/>
                  </a:cubicBezTo>
                  <a:cubicBezTo>
                    <a:pt x="16727" y="3072"/>
                    <a:pt x="16727" y="3072"/>
                    <a:pt x="16727" y="3072"/>
                  </a:cubicBezTo>
                  <a:lnTo>
                    <a:pt x="16727" y="3072"/>
                  </a:lnTo>
                  <a:cubicBezTo>
                    <a:pt x="17865" y="1468"/>
                    <a:pt x="19334" y="293"/>
                    <a:pt x="21060" y="293"/>
                  </a:cubicBezTo>
                  <a:close/>
                  <a:moveTo>
                    <a:pt x="20930" y="1"/>
                  </a:moveTo>
                  <a:cubicBezTo>
                    <a:pt x="20453" y="1"/>
                    <a:pt x="19975" y="89"/>
                    <a:pt x="19510" y="289"/>
                  </a:cubicBezTo>
                  <a:cubicBezTo>
                    <a:pt x="18239" y="832"/>
                    <a:pt x="17319" y="1841"/>
                    <a:pt x="16531" y="2951"/>
                  </a:cubicBezTo>
                  <a:lnTo>
                    <a:pt x="16531" y="2951"/>
                  </a:lnTo>
                  <a:cubicBezTo>
                    <a:pt x="16531" y="2951"/>
                    <a:pt x="16530" y="2952"/>
                    <a:pt x="16530" y="2952"/>
                  </a:cubicBezTo>
                  <a:cubicBezTo>
                    <a:pt x="15838" y="3927"/>
                    <a:pt x="15014" y="4708"/>
                    <a:pt x="13860" y="5096"/>
                  </a:cubicBezTo>
                  <a:cubicBezTo>
                    <a:pt x="13289" y="5293"/>
                    <a:pt x="12679" y="5349"/>
                    <a:pt x="12070" y="5349"/>
                  </a:cubicBezTo>
                  <a:cubicBezTo>
                    <a:pt x="11698" y="5349"/>
                    <a:pt x="11326" y="5329"/>
                    <a:pt x="10965" y="5306"/>
                  </a:cubicBezTo>
                  <a:cubicBezTo>
                    <a:pt x="9994" y="5247"/>
                    <a:pt x="9033" y="5145"/>
                    <a:pt x="8063" y="5145"/>
                  </a:cubicBezTo>
                  <a:cubicBezTo>
                    <a:pt x="8031" y="5145"/>
                    <a:pt x="7998" y="5145"/>
                    <a:pt x="7966" y="5145"/>
                  </a:cubicBezTo>
                  <a:cubicBezTo>
                    <a:pt x="6701" y="5151"/>
                    <a:pt x="5458" y="5551"/>
                    <a:pt x="4240" y="5837"/>
                  </a:cubicBezTo>
                  <a:cubicBezTo>
                    <a:pt x="3361" y="6047"/>
                    <a:pt x="2496" y="6273"/>
                    <a:pt x="1828" y="6901"/>
                  </a:cubicBezTo>
                  <a:cubicBezTo>
                    <a:pt x="1170" y="7522"/>
                    <a:pt x="968" y="8477"/>
                    <a:pt x="1040" y="9343"/>
                  </a:cubicBezTo>
                  <a:cubicBezTo>
                    <a:pt x="1087" y="9875"/>
                    <a:pt x="1313" y="10675"/>
                    <a:pt x="1792" y="11003"/>
                  </a:cubicBezTo>
                  <a:cubicBezTo>
                    <a:pt x="2013" y="11152"/>
                    <a:pt x="2239" y="11236"/>
                    <a:pt x="2490" y="11320"/>
                  </a:cubicBezTo>
                  <a:cubicBezTo>
                    <a:pt x="2729" y="11397"/>
                    <a:pt x="2950" y="11480"/>
                    <a:pt x="3177" y="11582"/>
                  </a:cubicBezTo>
                  <a:cubicBezTo>
                    <a:pt x="4257" y="12083"/>
                    <a:pt x="3584" y="13207"/>
                    <a:pt x="2956" y="13673"/>
                  </a:cubicBezTo>
                  <a:cubicBezTo>
                    <a:pt x="2198" y="14228"/>
                    <a:pt x="1224" y="14024"/>
                    <a:pt x="567" y="14795"/>
                  </a:cubicBezTo>
                  <a:cubicBezTo>
                    <a:pt x="137" y="15291"/>
                    <a:pt x="0" y="15947"/>
                    <a:pt x="18" y="16587"/>
                  </a:cubicBezTo>
                  <a:cubicBezTo>
                    <a:pt x="72" y="18188"/>
                    <a:pt x="1247" y="19680"/>
                    <a:pt x="2287" y="20796"/>
                  </a:cubicBezTo>
                  <a:cubicBezTo>
                    <a:pt x="3607" y="22212"/>
                    <a:pt x="5232" y="23066"/>
                    <a:pt x="6975" y="23872"/>
                  </a:cubicBezTo>
                  <a:cubicBezTo>
                    <a:pt x="8134" y="24408"/>
                    <a:pt x="9270" y="24687"/>
                    <a:pt x="10442" y="24687"/>
                  </a:cubicBezTo>
                  <a:cubicBezTo>
                    <a:pt x="11148" y="24687"/>
                    <a:pt x="11867" y="24586"/>
                    <a:pt x="12613" y="24379"/>
                  </a:cubicBezTo>
                  <a:cubicBezTo>
                    <a:pt x="13975" y="24004"/>
                    <a:pt x="15293" y="23483"/>
                    <a:pt x="16655" y="23108"/>
                  </a:cubicBezTo>
                  <a:cubicBezTo>
                    <a:pt x="18076" y="22719"/>
                    <a:pt x="19515" y="22408"/>
                    <a:pt x="20954" y="22105"/>
                  </a:cubicBezTo>
                  <a:cubicBezTo>
                    <a:pt x="23696" y="21526"/>
                    <a:pt x="26449" y="21005"/>
                    <a:pt x="29142" y="20211"/>
                  </a:cubicBezTo>
                  <a:cubicBezTo>
                    <a:pt x="31483" y="19525"/>
                    <a:pt x="33836" y="18640"/>
                    <a:pt x="35735" y="17070"/>
                  </a:cubicBezTo>
                  <a:cubicBezTo>
                    <a:pt x="36643" y="16317"/>
                    <a:pt x="37353" y="15314"/>
                    <a:pt x="38100" y="14407"/>
                  </a:cubicBezTo>
                  <a:cubicBezTo>
                    <a:pt x="38811" y="13535"/>
                    <a:pt x="39264" y="12579"/>
                    <a:pt x="39492" y="11480"/>
                  </a:cubicBezTo>
                  <a:cubicBezTo>
                    <a:pt x="39886" y="9570"/>
                    <a:pt x="39414" y="7271"/>
                    <a:pt x="37844" y="6005"/>
                  </a:cubicBezTo>
                  <a:cubicBezTo>
                    <a:pt x="36625" y="5025"/>
                    <a:pt x="34987" y="4925"/>
                    <a:pt x="33429" y="4925"/>
                  </a:cubicBezTo>
                  <a:cubicBezTo>
                    <a:pt x="33033" y="4925"/>
                    <a:pt x="32642" y="4932"/>
                    <a:pt x="32264" y="4932"/>
                  </a:cubicBezTo>
                  <a:cubicBezTo>
                    <a:pt x="32162" y="4932"/>
                    <a:pt x="32061" y="4931"/>
                    <a:pt x="31962" y="4930"/>
                  </a:cubicBezTo>
                  <a:cubicBezTo>
                    <a:pt x="28873" y="4894"/>
                    <a:pt x="26568" y="3156"/>
                    <a:pt x="24258" y="1311"/>
                  </a:cubicBezTo>
                  <a:cubicBezTo>
                    <a:pt x="23321" y="562"/>
                    <a:pt x="22131" y="1"/>
                    <a:pt x="20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618350" y="4361050"/>
              <a:ext cx="1170200" cy="721550"/>
            </a:xfrm>
            <a:custGeom>
              <a:rect b="b" l="l" r="r" t="t"/>
              <a:pathLst>
                <a:path extrusionOk="0" h="28862" w="46808">
                  <a:moveTo>
                    <a:pt x="24629" y="689"/>
                  </a:moveTo>
                  <a:cubicBezTo>
                    <a:pt x="24961" y="689"/>
                    <a:pt x="25305" y="731"/>
                    <a:pt x="25661" y="821"/>
                  </a:cubicBezTo>
                  <a:cubicBezTo>
                    <a:pt x="26880" y="1132"/>
                    <a:pt x="27858" y="1981"/>
                    <a:pt x="28784" y="2786"/>
                  </a:cubicBezTo>
                  <a:cubicBezTo>
                    <a:pt x="29710" y="3593"/>
                    <a:pt x="30696" y="4340"/>
                    <a:pt x="31735" y="4996"/>
                  </a:cubicBezTo>
                  <a:cubicBezTo>
                    <a:pt x="33641" y="6211"/>
                    <a:pt x="35556" y="6560"/>
                    <a:pt x="37686" y="6560"/>
                  </a:cubicBezTo>
                  <a:cubicBezTo>
                    <a:pt x="38058" y="6560"/>
                    <a:pt x="38437" y="6550"/>
                    <a:pt x="38823" y="6531"/>
                  </a:cubicBezTo>
                  <a:cubicBezTo>
                    <a:pt x="39187" y="6513"/>
                    <a:pt x="39560" y="6501"/>
                    <a:pt x="39934" y="6501"/>
                  </a:cubicBezTo>
                  <a:cubicBezTo>
                    <a:pt x="41934" y="6501"/>
                    <a:pt x="43982" y="6863"/>
                    <a:pt x="45093" y="8734"/>
                  </a:cubicBezTo>
                  <a:cubicBezTo>
                    <a:pt x="46545" y="11183"/>
                    <a:pt x="45823" y="14467"/>
                    <a:pt x="44043" y="16498"/>
                  </a:cubicBezTo>
                  <a:cubicBezTo>
                    <a:pt x="43284" y="17364"/>
                    <a:pt x="42538" y="18284"/>
                    <a:pt x="41708" y="19078"/>
                  </a:cubicBezTo>
                  <a:cubicBezTo>
                    <a:pt x="40735" y="20004"/>
                    <a:pt x="39547" y="20690"/>
                    <a:pt x="38345" y="21269"/>
                  </a:cubicBezTo>
                  <a:cubicBezTo>
                    <a:pt x="33263" y="23711"/>
                    <a:pt x="27436" y="24428"/>
                    <a:pt x="21982" y="25646"/>
                  </a:cubicBezTo>
                  <a:cubicBezTo>
                    <a:pt x="19223" y="26261"/>
                    <a:pt x="16590" y="27236"/>
                    <a:pt x="13867" y="27934"/>
                  </a:cubicBezTo>
                  <a:cubicBezTo>
                    <a:pt x="13254" y="28091"/>
                    <a:pt x="12660" y="28163"/>
                    <a:pt x="12080" y="28163"/>
                  </a:cubicBezTo>
                  <a:cubicBezTo>
                    <a:pt x="10440" y="28163"/>
                    <a:pt x="8914" y="27590"/>
                    <a:pt x="7388" y="26770"/>
                  </a:cubicBezTo>
                  <a:cubicBezTo>
                    <a:pt x="5638" y="25825"/>
                    <a:pt x="4127" y="24828"/>
                    <a:pt x="2826" y="23311"/>
                  </a:cubicBezTo>
                  <a:cubicBezTo>
                    <a:pt x="1709" y="22010"/>
                    <a:pt x="431" y="20062"/>
                    <a:pt x="1015" y="18278"/>
                  </a:cubicBezTo>
                  <a:cubicBezTo>
                    <a:pt x="1434" y="17017"/>
                    <a:pt x="2741" y="16994"/>
                    <a:pt x="3823" y="16719"/>
                  </a:cubicBezTo>
                  <a:cubicBezTo>
                    <a:pt x="4689" y="16498"/>
                    <a:pt x="5364" y="15811"/>
                    <a:pt x="5590" y="14957"/>
                  </a:cubicBezTo>
                  <a:cubicBezTo>
                    <a:pt x="6122" y="12956"/>
                    <a:pt x="3190" y="13369"/>
                    <a:pt x="2479" y="12300"/>
                  </a:cubicBezTo>
                  <a:cubicBezTo>
                    <a:pt x="1732" y="11171"/>
                    <a:pt x="1864" y="9583"/>
                    <a:pt x="2718" y="8561"/>
                  </a:cubicBezTo>
                  <a:cubicBezTo>
                    <a:pt x="3435" y="7701"/>
                    <a:pt x="4868" y="7540"/>
                    <a:pt x="5894" y="7278"/>
                  </a:cubicBezTo>
                  <a:cubicBezTo>
                    <a:pt x="7208" y="6937"/>
                    <a:pt x="8487" y="6584"/>
                    <a:pt x="9854" y="6584"/>
                  </a:cubicBezTo>
                  <a:cubicBezTo>
                    <a:pt x="9875" y="6584"/>
                    <a:pt x="9897" y="6584"/>
                    <a:pt x="9918" y="6584"/>
                  </a:cubicBezTo>
                  <a:cubicBezTo>
                    <a:pt x="10942" y="6584"/>
                    <a:pt x="11971" y="6718"/>
                    <a:pt x="12989" y="6799"/>
                  </a:cubicBezTo>
                  <a:cubicBezTo>
                    <a:pt x="13430" y="6834"/>
                    <a:pt x="13874" y="6860"/>
                    <a:pt x="14317" y="6860"/>
                  </a:cubicBezTo>
                  <a:cubicBezTo>
                    <a:pt x="15149" y="6860"/>
                    <a:pt x="15976" y="6770"/>
                    <a:pt x="16775" y="6490"/>
                  </a:cubicBezTo>
                  <a:cubicBezTo>
                    <a:pt x="18095" y="6030"/>
                    <a:pt x="19074" y="5002"/>
                    <a:pt x="19862" y="3891"/>
                  </a:cubicBezTo>
                  <a:cubicBezTo>
                    <a:pt x="21027" y="2239"/>
                    <a:pt x="22606" y="689"/>
                    <a:pt x="24629" y="689"/>
                  </a:cubicBezTo>
                  <a:close/>
                  <a:moveTo>
                    <a:pt x="24546" y="1"/>
                  </a:moveTo>
                  <a:cubicBezTo>
                    <a:pt x="24109" y="1"/>
                    <a:pt x="23668" y="60"/>
                    <a:pt x="23231" y="183"/>
                  </a:cubicBezTo>
                  <a:cubicBezTo>
                    <a:pt x="21524" y="672"/>
                    <a:pt x="20252" y="2153"/>
                    <a:pt x="19273" y="3542"/>
                  </a:cubicBezTo>
                  <a:lnTo>
                    <a:pt x="19273" y="3542"/>
                  </a:lnTo>
                  <a:cubicBezTo>
                    <a:pt x="19273" y="3543"/>
                    <a:pt x="19272" y="3544"/>
                    <a:pt x="19272" y="3544"/>
                  </a:cubicBezTo>
                  <a:cubicBezTo>
                    <a:pt x="19272" y="3544"/>
                    <a:pt x="19272" y="3544"/>
                    <a:pt x="19272" y="3544"/>
                  </a:cubicBezTo>
                  <a:lnTo>
                    <a:pt x="19272" y="3544"/>
                  </a:lnTo>
                  <a:cubicBezTo>
                    <a:pt x="19272" y="3545"/>
                    <a:pt x="19272" y="3545"/>
                    <a:pt x="19271" y="3545"/>
                  </a:cubicBezTo>
                  <a:lnTo>
                    <a:pt x="19271" y="3545"/>
                  </a:lnTo>
                  <a:cubicBezTo>
                    <a:pt x="17985" y="5347"/>
                    <a:pt x="16389" y="6174"/>
                    <a:pt x="14216" y="6174"/>
                  </a:cubicBezTo>
                  <a:cubicBezTo>
                    <a:pt x="14170" y="6174"/>
                    <a:pt x="14123" y="6174"/>
                    <a:pt x="14077" y="6173"/>
                  </a:cubicBezTo>
                  <a:cubicBezTo>
                    <a:pt x="12606" y="6152"/>
                    <a:pt x="11175" y="5940"/>
                    <a:pt x="9727" y="5940"/>
                  </a:cubicBezTo>
                  <a:cubicBezTo>
                    <a:pt x="9094" y="5940"/>
                    <a:pt x="8457" y="5981"/>
                    <a:pt x="7812" y="6095"/>
                  </a:cubicBezTo>
                  <a:cubicBezTo>
                    <a:pt x="6713" y="6286"/>
                    <a:pt x="5620" y="6626"/>
                    <a:pt x="4540" y="6912"/>
                  </a:cubicBezTo>
                  <a:cubicBezTo>
                    <a:pt x="3578" y="7170"/>
                    <a:pt x="2705" y="7516"/>
                    <a:pt x="2055" y="8287"/>
                  </a:cubicBezTo>
                  <a:cubicBezTo>
                    <a:pt x="962" y="9588"/>
                    <a:pt x="1064" y="11959"/>
                    <a:pt x="2288" y="13141"/>
                  </a:cubicBezTo>
                  <a:cubicBezTo>
                    <a:pt x="2730" y="13565"/>
                    <a:pt x="3416" y="13607"/>
                    <a:pt x="3972" y="13763"/>
                  </a:cubicBezTo>
                  <a:cubicBezTo>
                    <a:pt x="5023" y="14056"/>
                    <a:pt x="5119" y="14921"/>
                    <a:pt x="4414" y="15638"/>
                  </a:cubicBezTo>
                  <a:cubicBezTo>
                    <a:pt x="3895" y="16170"/>
                    <a:pt x="2975" y="16181"/>
                    <a:pt x="2294" y="16330"/>
                  </a:cubicBezTo>
                  <a:cubicBezTo>
                    <a:pt x="765" y="16653"/>
                    <a:pt x="1" y="18254"/>
                    <a:pt x="221" y="19698"/>
                  </a:cubicBezTo>
                  <a:cubicBezTo>
                    <a:pt x="759" y="23294"/>
                    <a:pt x="4097" y="25742"/>
                    <a:pt x="7041" y="27360"/>
                  </a:cubicBezTo>
                  <a:cubicBezTo>
                    <a:pt x="8616" y="28226"/>
                    <a:pt x="10234" y="28862"/>
                    <a:pt x="12021" y="28862"/>
                  </a:cubicBezTo>
                  <a:cubicBezTo>
                    <a:pt x="12206" y="28862"/>
                    <a:pt x="12394" y="28855"/>
                    <a:pt x="12583" y="28841"/>
                  </a:cubicBezTo>
                  <a:cubicBezTo>
                    <a:pt x="13741" y="28758"/>
                    <a:pt x="14835" y="28382"/>
                    <a:pt x="15927" y="28011"/>
                  </a:cubicBezTo>
                  <a:cubicBezTo>
                    <a:pt x="17331" y="27539"/>
                    <a:pt x="18765" y="27140"/>
                    <a:pt x="20198" y="26776"/>
                  </a:cubicBezTo>
                  <a:cubicBezTo>
                    <a:pt x="25644" y="25395"/>
                    <a:pt x="31245" y="24684"/>
                    <a:pt x="36542" y="22744"/>
                  </a:cubicBezTo>
                  <a:cubicBezTo>
                    <a:pt x="38775" y="21933"/>
                    <a:pt x="40920" y="20869"/>
                    <a:pt x="42604" y="19161"/>
                  </a:cubicBezTo>
                  <a:cubicBezTo>
                    <a:pt x="44192" y="17554"/>
                    <a:pt x="45823" y="15787"/>
                    <a:pt x="46342" y="13535"/>
                  </a:cubicBezTo>
                  <a:cubicBezTo>
                    <a:pt x="46807" y="11499"/>
                    <a:pt x="46438" y="9098"/>
                    <a:pt x="45046" y="7499"/>
                  </a:cubicBezTo>
                  <a:cubicBezTo>
                    <a:pt x="43806" y="6071"/>
                    <a:pt x="41711" y="5808"/>
                    <a:pt x="39930" y="5808"/>
                  </a:cubicBezTo>
                  <a:cubicBezTo>
                    <a:pt x="39886" y="5808"/>
                    <a:pt x="39842" y="5808"/>
                    <a:pt x="39797" y="5809"/>
                  </a:cubicBezTo>
                  <a:cubicBezTo>
                    <a:pt x="38830" y="5819"/>
                    <a:pt x="37869" y="5901"/>
                    <a:pt x="36904" y="5901"/>
                  </a:cubicBezTo>
                  <a:cubicBezTo>
                    <a:pt x="36789" y="5901"/>
                    <a:pt x="36675" y="5900"/>
                    <a:pt x="36560" y="5898"/>
                  </a:cubicBezTo>
                  <a:cubicBezTo>
                    <a:pt x="35240" y="5862"/>
                    <a:pt x="34034" y="5468"/>
                    <a:pt x="32875" y="4864"/>
                  </a:cubicBezTo>
                  <a:cubicBezTo>
                    <a:pt x="30893" y="3831"/>
                    <a:pt x="29412" y="2177"/>
                    <a:pt x="27572" y="953"/>
                  </a:cubicBezTo>
                  <a:cubicBezTo>
                    <a:pt x="26654" y="348"/>
                    <a:pt x="25610" y="1"/>
                    <a:pt x="24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502525" y="4319725"/>
              <a:ext cx="1367250" cy="804125"/>
            </a:xfrm>
            <a:custGeom>
              <a:rect b="b" l="l" r="r" t="t"/>
              <a:pathLst>
                <a:path extrusionOk="0" h="32165" w="54690">
                  <a:moveTo>
                    <a:pt x="29570" y="240"/>
                  </a:moveTo>
                  <a:cubicBezTo>
                    <a:pt x="29608" y="240"/>
                    <a:pt x="29647" y="240"/>
                    <a:pt x="29685" y="241"/>
                  </a:cubicBezTo>
                  <a:cubicBezTo>
                    <a:pt x="32307" y="307"/>
                    <a:pt x="34153" y="2672"/>
                    <a:pt x="36039" y="4177"/>
                  </a:cubicBezTo>
                  <a:cubicBezTo>
                    <a:pt x="37866" y="5640"/>
                    <a:pt x="39897" y="6840"/>
                    <a:pt x="42256" y="7115"/>
                  </a:cubicBezTo>
                  <a:cubicBezTo>
                    <a:pt x="42691" y="7167"/>
                    <a:pt x="43126" y="7186"/>
                    <a:pt x="43560" y="7186"/>
                  </a:cubicBezTo>
                  <a:cubicBezTo>
                    <a:pt x="44987" y="7186"/>
                    <a:pt x="46412" y="6973"/>
                    <a:pt x="47837" y="6973"/>
                  </a:cubicBezTo>
                  <a:cubicBezTo>
                    <a:pt x="48532" y="6973"/>
                    <a:pt x="49228" y="7024"/>
                    <a:pt x="49924" y="7175"/>
                  </a:cubicBezTo>
                  <a:cubicBezTo>
                    <a:pt x="52677" y="7771"/>
                    <a:pt x="53926" y="10161"/>
                    <a:pt x="54050" y="12812"/>
                  </a:cubicBezTo>
                  <a:cubicBezTo>
                    <a:pt x="54116" y="14126"/>
                    <a:pt x="53824" y="15452"/>
                    <a:pt x="53281" y="16646"/>
                  </a:cubicBezTo>
                  <a:cubicBezTo>
                    <a:pt x="52730" y="17858"/>
                    <a:pt x="51697" y="18748"/>
                    <a:pt x="50790" y="19686"/>
                  </a:cubicBezTo>
                  <a:cubicBezTo>
                    <a:pt x="49894" y="20617"/>
                    <a:pt x="49124" y="21555"/>
                    <a:pt x="48078" y="22337"/>
                  </a:cubicBezTo>
                  <a:cubicBezTo>
                    <a:pt x="47033" y="23113"/>
                    <a:pt x="45864" y="23710"/>
                    <a:pt x="44668" y="24236"/>
                  </a:cubicBezTo>
                  <a:cubicBezTo>
                    <a:pt x="42011" y="25400"/>
                    <a:pt x="39180" y="26188"/>
                    <a:pt x="36368" y="26875"/>
                  </a:cubicBezTo>
                  <a:cubicBezTo>
                    <a:pt x="30843" y="28225"/>
                    <a:pt x="25206" y="29079"/>
                    <a:pt x="19766" y="30780"/>
                  </a:cubicBezTo>
                  <a:cubicBezTo>
                    <a:pt x="18013" y="31332"/>
                    <a:pt x="16342" y="31890"/>
                    <a:pt x="14588" y="31890"/>
                  </a:cubicBezTo>
                  <a:cubicBezTo>
                    <a:pt x="13928" y="31890"/>
                    <a:pt x="13256" y="31811"/>
                    <a:pt x="12564" y="31623"/>
                  </a:cubicBezTo>
                  <a:cubicBezTo>
                    <a:pt x="10546" y="31080"/>
                    <a:pt x="8551" y="29784"/>
                    <a:pt x="6867" y="28583"/>
                  </a:cubicBezTo>
                  <a:cubicBezTo>
                    <a:pt x="4520" y="26899"/>
                    <a:pt x="0" y="21536"/>
                    <a:pt x="3666" y="19058"/>
                  </a:cubicBezTo>
                  <a:cubicBezTo>
                    <a:pt x="4551" y="18462"/>
                    <a:pt x="5858" y="18700"/>
                    <a:pt x="6837" y="18276"/>
                  </a:cubicBezTo>
                  <a:cubicBezTo>
                    <a:pt x="7589" y="17960"/>
                    <a:pt x="8126" y="17165"/>
                    <a:pt x="8121" y="16359"/>
                  </a:cubicBezTo>
                  <a:cubicBezTo>
                    <a:pt x="8115" y="14777"/>
                    <a:pt x="5703" y="15081"/>
                    <a:pt x="4783" y="14549"/>
                  </a:cubicBezTo>
                  <a:cubicBezTo>
                    <a:pt x="3661" y="13898"/>
                    <a:pt x="3463" y="11964"/>
                    <a:pt x="3672" y="10847"/>
                  </a:cubicBezTo>
                  <a:cubicBezTo>
                    <a:pt x="3953" y="9336"/>
                    <a:pt x="5165" y="8631"/>
                    <a:pt x="6503" y="8207"/>
                  </a:cubicBezTo>
                  <a:cubicBezTo>
                    <a:pt x="8706" y="7518"/>
                    <a:pt x="10891" y="6968"/>
                    <a:pt x="13179" y="6968"/>
                  </a:cubicBezTo>
                  <a:cubicBezTo>
                    <a:pt x="13527" y="6968"/>
                    <a:pt x="13878" y="6981"/>
                    <a:pt x="14231" y="7007"/>
                  </a:cubicBezTo>
                  <a:cubicBezTo>
                    <a:pt x="15479" y="7102"/>
                    <a:pt x="16733" y="7288"/>
                    <a:pt x="17983" y="7288"/>
                  </a:cubicBezTo>
                  <a:cubicBezTo>
                    <a:pt x="18545" y="7288"/>
                    <a:pt x="19105" y="7251"/>
                    <a:pt x="19664" y="7151"/>
                  </a:cubicBezTo>
                  <a:cubicBezTo>
                    <a:pt x="21504" y="6817"/>
                    <a:pt x="22865" y="5545"/>
                    <a:pt x="23910" y="4071"/>
                  </a:cubicBezTo>
                  <a:lnTo>
                    <a:pt x="23910" y="4071"/>
                  </a:lnTo>
                  <a:cubicBezTo>
                    <a:pt x="23910" y="4070"/>
                    <a:pt x="23910" y="4070"/>
                    <a:pt x="23911" y="4069"/>
                  </a:cubicBezTo>
                  <a:lnTo>
                    <a:pt x="23911" y="4069"/>
                  </a:lnTo>
                  <a:cubicBezTo>
                    <a:pt x="23911" y="4069"/>
                    <a:pt x="23911" y="4069"/>
                    <a:pt x="23911" y="4069"/>
                  </a:cubicBezTo>
                  <a:cubicBezTo>
                    <a:pt x="23912" y="4067"/>
                    <a:pt x="23914" y="4065"/>
                    <a:pt x="23915" y="4063"/>
                  </a:cubicBezTo>
                  <a:lnTo>
                    <a:pt x="23915" y="4063"/>
                  </a:lnTo>
                  <a:cubicBezTo>
                    <a:pt x="25261" y="2154"/>
                    <a:pt x="27082" y="240"/>
                    <a:pt x="29570" y="240"/>
                  </a:cubicBezTo>
                  <a:close/>
                  <a:moveTo>
                    <a:pt x="29466" y="0"/>
                  </a:moveTo>
                  <a:cubicBezTo>
                    <a:pt x="27039" y="0"/>
                    <a:pt x="25056" y="2049"/>
                    <a:pt x="23713" y="3956"/>
                  </a:cubicBezTo>
                  <a:lnTo>
                    <a:pt x="23713" y="3956"/>
                  </a:lnTo>
                  <a:cubicBezTo>
                    <a:pt x="23713" y="3956"/>
                    <a:pt x="23713" y="3956"/>
                    <a:pt x="23713" y="3956"/>
                  </a:cubicBezTo>
                  <a:cubicBezTo>
                    <a:pt x="22400" y="5806"/>
                    <a:pt x="20746" y="6942"/>
                    <a:pt x="18446" y="7055"/>
                  </a:cubicBezTo>
                  <a:cubicBezTo>
                    <a:pt x="18241" y="7065"/>
                    <a:pt x="18035" y="7070"/>
                    <a:pt x="17830" y="7070"/>
                  </a:cubicBezTo>
                  <a:cubicBezTo>
                    <a:pt x="16130" y="7070"/>
                    <a:pt x="14425" y="6750"/>
                    <a:pt x="12726" y="6696"/>
                  </a:cubicBezTo>
                  <a:cubicBezTo>
                    <a:pt x="12656" y="6694"/>
                    <a:pt x="12586" y="6694"/>
                    <a:pt x="12516" y="6694"/>
                  </a:cubicBezTo>
                  <a:cubicBezTo>
                    <a:pt x="11309" y="6694"/>
                    <a:pt x="10115" y="6978"/>
                    <a:pt x="8958" y="7294"/>
                  </a:cubicBezTo>
                  <a:cubicBezTo>
                    <a:pt x="7876" y="7586"/>
                    <a:pt x="6765" y="7849"/>
                    <a:pt x="5709" y="8237"/>
                  </a:cubicBezTo>
                  <a:cubicBezTo>
                    <a:pt x="3977" y="8888"/>
                    <a:pt x="3189" y="10525"/>
                    <a:pt x="3410" y="12316"/>
                  </a:cubicBezTo>
                  <a:cubicBezTo>
                    <a:pt x="3595" y="13833"/>
                    <a:pt x="4371" y="14866"/>
                    <a:pt x="5858" y="15094"/>
                  </a:cubicBezTo>
                  <a:cubicBezTo>
                    <a:pt x="6329" y="15171"/>
                    <a:pt x="6778" y="15273"/>
                    <a:pt x="7219" y="15469"/>
                  </a:cubicBezTo>
                  <a:cubicBezTo>
                    <a:pt x="8456" y="16007"/>
                    <a:pt x="7732" y="17368"/>
                    <a:pt x="6987" y="17930"/>
                  </a:cubicBezTo>
                  <a:cubicBezTo>
                    <a:pt x="6031" y="18647"/>
                    <a:pt x="4609" y="18330"/>
                    <a:pt x="3553" y="18862"/>
                  </a:cubicBezTo>
                  <a:cubicBezTo>
                    <a:pt x="2286" y="19494"/>
                    <a:pt x="1964" y="21053"/>
                    <a:pt x="2173" y="22313"/>
                  </a:cubicBezTo>
                  <a:cubicBezTo>
                    <a:pt x="2442" y="23955"/>
                    <a:pt x="3504" y="25455"/>
                    <a:pt x="4551" y="26696"/>
                  </a:cubicBezTo>
                  <a:cubicBezTo>
                    <a:pt x="5733" y="28093"/>
                    <a:pt x="7123" y="29049"/>
                    <a:pt x="8664" y="29999"/>
                  </a:cubicBezTo>
                  <a:cubicBezTo>
                    <a:pt x="10289" y="30995"/>
                    <a:pt x="11973" y="31885"/>
                    <a:pt x="13890" y="32113"/>
                  </a:cubicBezTo>
                  <a:cubicBezTo>
                    <a:pt x="14177" y="32148"/>
                    <a:pt x="14462" y="32164"/>
                    <a:pt x="14746" y="32164"/>
                  </a:cubicBezTo>
                  <a:cubicBezTo>
                    <a:pt x="16841" y="32164"/>
                    <a:pt x="18852" y="31292"/>
                    <a:pt x="20835" y="30697"/>
                  </a:cubicBezTo>
                  <a:cubicBezTo>
                    <a:pt x="23577" y="29873"/>
                    <a:pt x="26372" y="29258"/>
                    <a:pt x="29172" y="28674"/>
                  </a:cubicBezTo>
                  <a:cubicBezTo>
                    <a:pt x="34541" y="27544"/>
                    <a:pt x="40005" y="26524"/>
                    <a:pt x="45062" y="24314"/>
                  </a:cubicBezTo>
                  <a:cubicBezTo>
                    <a:pt x="47350" y="23310"/>
                    <a:pt x="49111" y="21907"/>
                    <a:pt x="50754" y="20061"/>
                  </a:cubicBezTo>
                  <a:cubicBezTo>
                    <a:pt x="51459" y="19273"/>
                    <a:pt x="52253" y="18587"/>
                    <a:pt x="52898" y="17745"/>
                  </a:cubicBezTo>
                  <a:cubicBezTo>
                    <a:pt x="53590" y="16831"/>
                    <a:pt x="53954" y="15690"/>
                    <a:pt x="54158" y="14579"/>
                  </a:cubicBezTo>
                  <a:cubicBezTo>
                    <a:pt x="54689" y="11707"/>
                    <a:pt x="53746" y="8422"/>
                    <a:pt x="50891" y="7234"/>
                  </a:cubicBezTo>
                  <a:cubicBezTo>
                    <a:pt x="49911" y="6825"/>
                    <a:pt x="48829" y="6709"/>
                    <a:pt x="47757" y="6709"/>
                  </a:cubicBezTo>
                  <a:cubicBezTo>
                    <a:pt x="47249" y="6709"/>
                    <a:pt x="46743" y="6735"/>
                    <a:pt x="46251" y="6768"/>
                  </a:cubicBezTo>
                  <a:cubicBezTo>
                    <a:pt x="45343" y="6830"/>
                    <a:pt x="44456" y="6896"/>
                    <a:pt x="43581" y="6896"/>
                  </a:cubicBezTo>
                  <a:cubicBezTo>
                    <a:pt x="42230" y="6896"/>
                    <a:pt x="40907" y="6737"/>
                    <a:pt x="39580" y="6153"/>
                  </a:cubicBezTo>
                  <a:cubicBezTo>
                    <a:pt x="37730" y="5341"/>
                    <a:pt x="36099" y="4003"/>
                    <a:pt x="34606" y="2660"/>
                  </a:cubicBezTo>
                  <a:cubicBezTo>
                    <a:pt x="33406" y="1578"/>
                    <a:pt x="32212" y="569"/>
                    <a:pt x="30611" y="152"/>
                  </a:cubicBezTo>
                  <a:cubicBezTo>
                    <a:pt x="30220" y="48"/>
                    <a:pt x="29838" y="0"/>
                    <a:pt x="29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476350" y="4273750"/>
              <a:ext cx="1473300" cy="896500"/>
            </a:xfrm>
            <a:custGeom>
              <a:rect b="b" l="l" r="r" t="t"/>
              <a:pathLst>
                <a:path extrusionOk="0" h="35860" w="58932">
                  <a:moveTo>
                    <a:pt x="30863" y="217"/>
                  </a:moveTo>
                  <a:cubicBezTo>
                    <a:pt x="33136" y="217"/>
                    <a:pt x="34982" y="1909"/>
                    <a:pt x="36548" y="3382"/>
                  </a:cubicBezTo>
                  <a:cubicBezTo>
                    <a:pt x="38221" y="4952"/>
                    <a:pt x="40114" y="6499"/>
                    <a:pt x="42240" y="7395"/>
                  </a:cubicBezTo>
                  <a:cubicBezTo>
                    <a:pt x="43574" y="7953"/>
                    <a:pt x="44909" y="8121"/>
                    <a:pt x="46260" y="8121"/>
                  </a:cubicBezTo>
                  <a:cubicBezTo>
                    <a:pt x="47527" y="8121"/>
                    <a:pt x="48808" y="7973"/>
                    <a:pt x="50117" y="7860"/>
                  </a:cubicBezTo>
                  <a:cubicBezTo>
                    <a:pt x="50609" y="7819"/>
                    <a:pt x="51113" y="7792"/>
                    <a:pt x="51618" y="7792"/>
                  </a:cubicBezTo>
                  <a:cubicBezTo>
                    <a:pt x="53411" y="7792"/>
                    <a:pt x="55222" y="8131"/>
                    <a:pt x="56596" y="9348"/>
                  </a:cubicBezTo>
                  <a:cubicBezTo>
                    <a:pt x="58597" y="11128"/>
                    <a:pt x="58746" y="14436"/>
                    <a:pt x="58184" y="16854"/>
                  </a:cubicBezTo>
                  <a:cubicBezTo>
                    <a:pt x="57886" y="18151"/>
                    <a:pt x="57266" y="19298"/>
                    <a:pt x="56376" y="20276"/>
                  </a:cubicBezTo>
                  <a:cubicBezTo>
                    <a:pt x="55552" y="21189"/>
                    <a:pt x="54596" y="21961"/>
                    <a:pt x="53802" y="22898"/>
                  </a:cubicBezTo>
                  <a:cubicBezTo>
                    <a:pt x="52010" y="24995"/>
                    <a:pt x="49460" y="26302"/>
                    <a:pt x="46952" y="27305"/>
                  </a:cubicBezTo>
                  <a:cubicBezTo>
                    <a:pt x="41708" y="29413"/>
                    <a:pt x="36125" y="30500"/>
                    <a:pt x="30619" y="31646"/>
                  </a:cubicBezTo>
                  <a:cubicBezTo>
                    <a:pt x="27854" y="32225"/>
                    <a:pt x="25095" y="32823"/>
                    <a:pt x="22366" y="33558"/>
                  </a:cubicBezTo>
                  <a:cubicBezTo>
                    <a:pt x="19774" y="34250"/>
                    <a:pt x="17213" y="35414"/>
                    <a:pt x="14512" y="35612"/>
                  </a:cubicBezTo>
                  <a:cubicBezTo>
                    <a:pt x="14319" y="35626"/>
                    <a:pt x="14128" y="35633"/>
                    <a:pt x="13938" y="35633"/>
                  </a:cubicBezTo>
                  <a:cubicBezTo>
                    <a:pt x="12004" y="35633"/>
                    <a:pt x="10216" y="34913"/>
                    <a:pt x="8547" y="33945"/>
                  </a:cubicBezTo>
                  <a:cubicBezTo>
                    <a:pt x="6844" y="32961"/>
                    <a:pt x="5137" y="31861"/>
                    <a:pt x="3757" y="30447"/>
                  </a:cubicBezTo>
                  <a:cubicBezTo>
                    <a:pt x="2432" y="29091"/>
                    <a:pt x="1273" y="27448"/>
                    <a:pt x="676" y="25640"/>
                  </a:cubicBezTo>
                  <a:cubicBezTo>
                    <a:pt x="1" y="23590"/>
                    <a:pt x="742" y="21376"/>
                    <a:pt x="3046" y="20933"/>
                  </a:cubicBezTo>
                  <a:cubicBezTo>
                    <a:pt x="4493" y="20652"/>
                    <a:pt x="6612" y="20850"/>
                    <a:pt x="7167" y="19040"/>
                  </a:cubicBezTo>
                  <a:cubicBezTo>
                    <a:pt x="7568" y="17732"/>
                    <a:pt x="6529" y="17099"/>
                    <a:pt x="5388" y="16848"/>
                  </a:cubicBezTo>
                  <a:cubicBezTo>
                    <a:pt x="4826" y="16729"/>
                    <a:pt x="4253" y="16735"/>
                    <a:pt x="3699" y="16586"/>
                  </a:cubicBezTo>
                  <a:cubicBezTo>
                    <a:pt x="2695" y="16324"/>
                    <a:pt x="2229" y="15117"/>
                    <a:pt x="1979" y="14233"/>
                  </a:cubicBezTo>
                  <a:cubicBezTo>
                    <a:pt x="1649" y="13086"/>
                    <a:pt x="1822" y="11851"/>
                    <a:pt x="2432" y="10834"/>
                  </a:cubicBezTo>
                  <a:cubicBezTo>
                    <a:pt x="3035" y="9820"/>
                    <a:pt x="4193" y="9431"/>
                    <a:pt x="5262" y="9103"/>
                  </a:cubicBezTo>
                  <a:cubicBezTo>
                    <a:pt x="7340" y="8477"/>
                    <a:pt x="9496" y="7760"/>
                    <a:pt x="11682" y="7688"/>
                  </a:cubicBezTo>
                  <a:cubicBezTo>
                    <a:pt x="11824" y="7684"/>
                    <a:pt x="11966" y="7681"/>
                    <a:pt x="12109" y="7681"/>
                  </a:cubicBezTo>
                  <a:cubicBezTo>
                    <a:pt x="13743" y="7681"/>
                    <a:pt x="15389" y="7978"/>
                    <a:pt x="17015" y="8094"/>
                  </a:cubicBezTo>
                  <a:cubicBezTo>
                    <a:pt x="17361" y="8120"/>
                    <a:pt x="17707" y="8135"/>
                    <a:pt x="18053" y="8135"/>
                  </a:cubicBezTo>
                  <a:cubicBezTo>
                    <a:pt x="19081" y="8135"/>
                    <a:pt x="20100" y="8002"/>
                    <a:pt x="21069" y="7622"/>
                  </a:cubicBezTo>
                  <a:cubicBezTo>
                    <a:pt x="22557" y="7044"/>
                    <a:pt x="23673" y="5832"/>
                    <a:pt x="24574" y="4553"/>
                  </a:cubicBezTo>
                  <a:lnTo>
                    <a:pt x="24574" y="4553"/>
                  </a:lnTo>
                  <a:cubicBezTo>
                    <a:pt x="24575" y="4553"/>
                    <a:pt x="24575" y="4553"/>
                    <a:pt x="24575" y="4553"/>
                  </a:cubicBezTo>
                  <a:lnTo>
                    <a:pt x="24575" y="4553"/>
                  </a:lnTo>
                  <a:cubicBezTo>
                    <a:pt x="24575" y="4553"/>
                    <a:pt x="24575" y="4553"/>
                    <a:pt x="24575" y="4553"/>
                  </a:cubicBezTo>
                  <a:cubicBezTo>
                    <a:pt x="25955" y="2582"/>
                    <a:pt x="27770" y="564"/>
                    <a:pt x="30291" y="253"/>
                  </a:cubicBezTo>
                  <a:cubicBezTo>
                    <a:pt x="30484" y="229"/>
                    <a:pt x="30675" y="217"/>
                    <a:pt x="30863" y="217"/>
                  </a:cubicBezTo>
                  <a:close/>
                  <a:moveTo>
                    <a:pt x="30876" y="1"/>
                  </a:moveTo>
                  <a:cubicBezTo>
                    <a:pt x="29773" y="1"/>
                    <a:pt x="28688" y="363"/>
                    <a:pt x="27717" y="964"/>
                  </a:cubicBezTo>
                  <a:cubicBezTo>
                    <a:pt x="26350" y="1818"/>
                    <a:pt x="25293" y="3130"/>
                    <a:pt x="24380" y="4432"/>
                  </a:cubicBezTo>
                  <a:lnTo>
                    <a:pt x="24380" y="4432"/>
                  </a:lnTo>
                  <a:cubicBezTo>
                    <a:pt x="24379" y="4432"/>
                    <a:pt x="24379" y="4433"/>
                    <a:pt x="24379" y="4434"/>
                  </a:cubicBezTo>
                  <a:cubicBezTo>
                    <a:pt x="24379" y="4434"/>
                    <a:pt x="24379" y="4434"/>
                    <a:pt x="24379" y="4434"/>
                  </a:cubicBezTo>
                  <a:lnTo>
                    <a:pt x="24379" y="4434"/>
                  </a:lnTo>
                  <a:cubicBezTo>
                    <a:pt x="24378" y="4434"/>
                    <a:pt x="24377" y="4435"/>
                    <a:pt x="24377" y="4436"/>
                  </a:cubicBezTo>
                  <a:lnTo>
                    <a:pt x="24377" y="4436"/>
                  </a:lnTo>
                  <a:cubicBezTo>
                    <a:pt x="23063" y="6292"/>
                    <a:pt x="21404" y="7610"/>
                    <a:pt x="19099" y="7860"/>
                  </a:cubicBezTo>
                  <a:cubicBezTo>
                    <a:pt x="18718" y="7903"/>
                    <a:pt x="18334" y="7920"/>
                    <a:pt x="17950" y="7920"/>
                  </a:cubicBezTo>
                  <a:cubicBezTo>
                    <a:pt x="16480" y="7920"/>
                    <a:pt x="14992" y="7663"/>
                    <a:pt x="13539" y="7545"/>
                  </a:cubicBezTo>
                  <a:cubicBezTo>
                    <a:pt x="12985" y="7498"/>
                    <a:pt x="12427" y="7463"/>
                    <a:pt x="11869" y="7463"/>
                  </a:cubicBezTo>
                  <a:cubicBezTo>
                    <a:pt x="11349" y="7463"/>
                    <a:pt x="10830" y="7494"/>
                    <a:pt x="10314" y="7574"/>
                  </a:cubicBezTo>
                  <a:cubicBezTo>
                    <a:pt x="8983" y="7783"/>
                    <a:pt x="7717" y="8196"/>
                    <a:pt x="6422" y="8548"/>
                  </a:cubicBezTo>
                  <a:cubicBezTo>
                    <a:pt x="4558" y="9056"/>
                    <a:pt x="2701" y="9480"/>
                    <a:pt x="1877" y="11415"/>
                  </a:cubicBezTo>
                  <a:cubicBezTo>
                    <a:pt x="1219" y="12961"/>
                    <a:pt x="1673" y="15051"/>
                    <a:pt x="2778" y="16288"/>
                  </a:cubicBezTo>
                  <a:cubicBezTo>
                    <a:pt x="3835" y="17476"/>
                    <a:pt x="6875" y="16418"/>
                    <a:pt x="7042" y="18455"/>
                  </a:cubicBezTo>
                  <a:cubicBezTo>
                    <a:pt x="7191" y="20241"/>
                    <a:pt x="4791" y="20533"/>
                    <a:pt x="3567" y="20641"/>
                  </a:cubicBezTo>
                  <a:cubicBezTo>
                    <a:pt x="2641" y="20718"/>
                    <a:pt x="1883" y="20974"/>
                    <a:pt x="1190" y="21602"/>
                  </a:cubicBezTo>
                  <a:cubicBezTo>
                    <a:pt x="144" y="22558"/>
                    <a:pt x="44" y="24014"/>
                    <a:pt x="348" y="25310"/>
                  </a:cubicBezTo>
                  <a:cubicBezTo>
                    <a:pt x="1112" y="28614"/>
                    <a:pt x="3901" y="31175"/>
                    <a:pt x="6594" y="32978"/>
                  </a:cubicBezTo>
                  <a:cubicBezTo>
                    <a:pt x="8249" y="34089"/>
                    <a:pt x="9969" y="35152"/>
                    <a:pt x="11921" y="35629"/>
                  </a:cubicBezTo>
                  <a:cubicBezTo>
                    <a:pt x="12570" y="35790"/>
                    <a:pt x="13226" y="35859"/>
                    <a:pt x="13882" y="35859"/>
                  </a:cubicBezTo>
                  <a:cubicBezTo>
                    <a:pt x="15231" y="35859"/>
                    <a:pt x="16580" y="35565"/>
                    <a:pt x="17869" y="35163"/>
                  </a:cubicBezTo>
                  <a:cubicBezTo>
                    <a:pt x="23291" y="33474"/>
                    <a:pt x="28767" y="32286"/>
                    <a:pt x="34321" y="31109"/>
                  </a:cubicBezTo>
                  <a:cubicBezTo>
                    <a:pt x="39582" y="29987"/>
                    <a:pt x="45083" y="28774"/>
                    <a:pt x="49866" y="26219"/>
                  </a:cubicBezTo>
                  <a:cubicBezTo>
                    <a:pt x="50863" y="25687"/>
                    <a:pt x="51801" y="25048"/>
                    <a:pt x="52666" y="24325"/>
                  </a:cubicBezTo>
                  <a:cubicBezTo>
                    <a:pt x="53647" y="23513"/>
                    <a:pt x="54411" y="22487"/>
                    <a:pt x="55337" y="21614"/>
                  </a:cubicBezTo>
                  <a:cubicBezTo>
                    <a:pt x="56095" y="20891"/>
                    <a:pt x="56841" y="20186"/>
                    <a:pt x="57421" y="19309"/>
                  </a:cubicBezTo>
                  <a:cubicBezTo>
                    <a:pt x="58054" y="18347"/>
                    <a:pt x="58388" y="17176"/>
                    <a:pt x="58579" y="16054"/>
                  </a:cubicBezTo>
                  <a:cubicBezTo>
                    <a:pt x="58931" y="14000"/>
                    <a:pt x="58597" y="11683"/>
                    <a:pt x="57415" y="9939"/>
                  </a:cubicBezTo>
                  <a:cubicBezTo>
                    <a:pt x="56423" y="8482"/>
                    <a:pt x="54709" y="7860"/>
                    <a:pt x="53038" y="7645"/>
                  </a:cubicBezTo>
                  <a:cubicBezTo>
                    <a:pt x="52555" y="7583"/>
                    <a:pt x="52073" y="7558"/>
                    <a:pt x="51591" y="7558"/>
                  </a:cubicBezTo>
                  <a:cubicBezTo>
                    <a:pt x="49727" y="7558"/>
                    <a:pt x="47865" y="7931"/>
                    <a:pt x="45997" y="7931"/>
                  </a:cubicBezTo>
                  <a:cubicBezTo>
                    <a:pt x="45782" y="7931"/>
                    <a:pt x="45567" y="7926"/>
                    <a:pt x="45351" y="7915"/>
                  </a:cubicBezTo>
                  <a:cubicBezTo>
                    <a:pt x="42455" y="7772"/>
                    <a:pt x="39941" y="6004"/>
                    <a:pt x="37802" y="4194"/>
                  </a:cubicBezTo>
                  <a:cubicBezTo>
                    <a:pt x="36101" y="2761"/>
                    <a:pt x="34685" y="1065"/>
                    <a:pt x="32535" y="289"/>
                  </a:cubicBezTo>
                  <a:cubicBezTo>
                    <a:pt x="31985" y="92"/>
                    <a:pt x="31428" y="1"/>
                    <a:pt x="30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369950" y="4221300"/>
              <a:ext cx="1667775" cy="1001025"/>
            </a:xfrm>
            <a:custGeom>
              <a:rect b="b" l="l" r="r" t="t"/>
              <a:pathLst>
                <a:path extrusionOk="0" h="40041" w="66711">
                  <a:moveTo>
                    <a:pt x="35303" y="691"/>
                  </a:moveTo>
                  <a:cubicBezTo>
                    <a:pt x="37122" y="691"/>
                    <a:pt x="38831" y="1734"/>
                    <a:pt x="40189" y="2918"/>
                  </a:cubicBezTo>
                  <a:cubicBezTo>
                    <a:pt x="42083" y="4567"/>
                    <a:pt x="43755" y="6334"/>
                    <a:pt x="45875" y="7708"/>
                  </a:cubicBezTo>
                  <a:cubicBezTo>
                    <a:pt x="47886" y="9005"/>
                    <a:pt x="50032" y="9653"/>
                    <a:pt x="52390" y="9653"/>
                  </a:cubicBezTo>
                  <a:cubicBezTo>
                    <a:pt x="52560" y="9653"/>
                    <a:pt x="52731" y="9650"/>
                    <a:pt x="52904" y="9643"/>
                  </a:cubicBezTo>
                  <a:cubicBezTo>
                    <a:pt x="54912" y="9562"/>
                    <a:pt x="56886" y="9138"/>
                    <a:pt x="58883" y="9138"/>
                  </a:cubicBezTo>
                  <a:cubicBezTo>
                    <a:pt x="59398" y="9138"/>
                    <a:pt x="59915" y="9166"/>
                    <a:pt x="60434" y="9236"/>
                  </a:cubicBezTo>
                  <a:cubicBezTo>
                    <a:pt x="62812" y="9559"/>
                    <a:pt x="64573" y="10890"/>
                    <a:pt x="65379" y="13160"/>
                  </a:cubicBezTo>
                  <a:cubicBezTo>
                    <a:pt x="66233" y="15567"/>
                    <a:pt x="65952" y="18386"/>
                    <a:pt x="64860" y="20660"/>
                  </a:cubicBezTo>
                  <a:cubicBezTo>
                    <a:pt x="64334" y="21741"/>
                    <a:pt x="63498" y="22565"/>
                    <a:pt x="62620" y="23353"/>
                  </a:cubicBezTo>
                  <a:cubicBezTo>
                    <a:pt x="61688" y="24196"/>
                    <a:pt x="60870" y="25115"/>
                    <a:pt x="59987" y="25999"/>
                  </a:cubicBezTo>
                  <a:cubicBezTo>
                    <a:pt x="58027" y="27953"/>
                    <a:pt x="55472" y="29182"/>
                    <a:pt x="52934" y="30186"/>
                  </a:cubicBezTo>
                  <a:cubicBezTo>
                    <a:pt x="50307" y="31225"/>
                    <a:pt x="47589" y="32030"/>
                    <a:pt x="44853" y="32741"/>
                  </a:cubicBezTo>
                  <a:cubicBezTo>
                    <a:pt x="39390" y="34157"/>
                    <a:pt x="33817" y="35094"/>
                    <a:pt x="28329" y="36409"/>
                  </a:cubicBezTo>
                  <a:cubicBezTo>
                    <a:pt x="25523" y="37082"/>
                    <a:pt x="22800" y="37967"/>
                    <a:pt x="20041" y="38779"/>
                  </a:cubicBezTo>
                  <a:cubicBezTo>
                    <a:pt x="18836" y="39136"/>
                    <a:pt x="17611" y="39345"/>
                    <a:pt x="16387" y="39345"/>
                  </a:cubicBezTo>
                  <a:cubicBezTo>
                    <a:pt x="15443" y="39345"/>
                    <a:pt x="14500" y="39221"/>
                    <a:pt x="13567" y="38945"/>
                  </a:cubicBezTo>
                  <a:cubicBezTo>
                    <a:pt x="11513" y="38336"/>
                    <a:pt x="9692" y="37035"/>
                    <a:pt x="7972" y="35800"/>
                  </a:cubicBezTo>
                  <a:cubicBezTo>
                    <a:pt x="6473" y="34730"/>
                    <a:pt x="5201" y="33548"/>
                    <a:pt x="4096" y="32066"/>
                  </a:cubicBezTo>
                  <a:cubicBezTo>
                    <a:pt x="3021" y="30627"/>
                    <a:pt x="2048" y="28907"/>
                    <a:pt x="1928" y="27080"/>
                  </a:cubicBezTo>
                  <a:cubicBezTo>
                    <a:pt x="1875" y="26244"/>
                    <a:pt x="2114" y="25432"/>
                    <a:pt x="2639" y="24775"/>
                  </a:cubicBezTo>
                  <a:cubicBezTo>
                    <a:pt x="3493" y="23712"/>
                    <a:pt x="4730" y="23568"/>
                    <a:pt x="6001" y="23497"/>
                  </a:cubicBezTo>
                  <a:cubicBezTo>
                    <a:pt x="7685" y="23402"/>
                    <a:pt x="9961" y="22667"/>
                    <a:pt x="9846" y="20571"/>
                  </a:cubicBezTo>
                  <a:cubicBezTo>
                    <a:pt x="9758" y="18869"/>
                    <a:pt x="7459" y="18720"/>
                    <a:pt x="6205" y="18612"/>
                  </a:cubicBezTo>
                  <a:cubicBezTo>
                    <a:pt x="3870" y="18414"/>
                    <a:pt x="3170" y="15376"/>
                    <a:pt x="3630" y="13447"/>
                  </a:cubicBezTo>
                  <a:cubicBezTo>
                    <a:pt x="4228" y="10914"/>
                    <a:pt x="7046" y="10603"/>
                    <a:pt x="9137" y="9958"/>
                  </a:cubicBezTo>
                  <a:cubicBezTo>
                    <a:pt x="10474" y="9547"/>
                    <a:pt x="11806" y="9159"/>
                    <a:pt x="13203" y="8991"/>
                  </a:cubicBezTo>
                  <a:cubicBezTo>
                    <a:pt x="13582" y="8947"/>
                    <a:pt x="13964" y="8930"/>
                    <a:pt x="14346" y="8930"/>
                  </a:cubicBezTo>
                  <a:cubicBezTo>
                    <a:pt x="15156" y="8930"/>
                    <a:pt x="15969" y="9008"/>
                    <a:pt x="16769" y="9081"/>
                  </a:cubicBezTo>
                  <a:cubicBezTo>
                    <a:pt x="18304" y="9228"/>
                    <a:pt x="19844" y="9466"/>
                    <a:pt x="21389" y="9466"/>
                  </a:cubicBezTo>
                  <a:cubicBezTo>
                    <a:pt x="21676" y="9466"/>
                    <a:pt x="21963" y="9458"/>
                    <a:pt x="22251" y="9440"/>
                  </a:cubicBezTo>
                  <a:cubicBezTo>
                    <a:pt x="25032" y="9255"/>
                    <a:pt x="27080" y="7625"/>
                    <a:pt x="28639" y="5410"/>
                  </a:cubicBezTo>
                  <a:lnTo>
                    <a:pt x="28639" y="5410"/>
                  </a:lnTo>
                  <a:cubicBezTo>
                    <a:pt x="28640" y="5409"/>
                    <a:pt x="28640" y="5409"/>
                    <a:pt x="28640" y="5408"/>
                  </a:cubicBezTo>
                  <a:lnTo>
                    <a:pt x="28640" y="5408"/>
                  </a:lnTo>
                  <a:cubicBezTo>
                    <a:pt x="28640" y="5408"/>
                    <a:pt x="28640" y="5408"/>
                    <a:pt x="28640" y="5408"/>
                  </a:cubicBezTo>
                  <a:cubicBezTo>
                    <a:pt x="28641" y="5408"/>
                    <a:pt x="28641" y="5407"/>
                    <a:pt x="28641" y="5407"/>
                  </a:cubicBezTo>
                  <a:lnTo>
                    <a:pt x="28641" y="5407"/>
                  </a:lnTo>
                  <a:cubicBezTo>
                    <a:pt x="29991" y="3485"/>
                    <a:pt x="31675" y="1551"/>
                    <a:pt x="34004" y="876"/>
                  </a:cubicBezTo>
                  <a:cubicBezTo>
                    <a:pt x="34441" y="748"/>
                    <a:pt x="34875" y="691"/>
                    <a:pt x="35303" y="691"/>
                  </a:cubicBezTo>
                  <a:close/>
                  <a:moveTo>
                    <a:pt x="35299" y="1"/>
                  </a:moveTo>
                  <a:cubicBezTo>
                    <a:pt x="32182" y="1"/>
                    <a:pt x="29724" y="2665"/>
                    <a:pt x="28048" y="5062"/>
                  </a:cubicBezTo>
                  <a:cubicBezTo>
                    <a:pt x="28048" y="5062"/>
                    <a:pt x="28048" y="5062"/>
                    <a:pt x="28048" y="5063"/>
                  </a:cubicBezTo>
                  <a:lnTo>
                    <a:pt x="28048" y="5063"/>
                  </a:lnTo>
                  <a:cubicBezTo>
                    <a:pt x="28048" y="5063"/>
                    <a:pt x="28048" y="5063"/>
                    <a:pt x="28048" y="5063"/>
                  </a:cubicBezTo>
                  <a:lnTo>
                    <a:pt x="28048" y="5063"/>
                  </a:lnTo>
                  <a:cubicBezTo>
                    <a:pt x="26818" y="6813"/>
                    <a:pt x="25278" y="8191"/>
                    <a:pt x="23140" y="8633"/>
                  </a:cubicBezTo>
                  <a:cubicBezTo>
                    <a:pt x="22546" y="8756"/>
                    <a:pt x="21938" y="8802"/>
                    <a:pt x="21325" y="8802"/>
                  </a:cubicBezTo>
                  <a:cubicBezTo>
                    <a:pt x="20120" y="8802"/>
                    <a:pt x="18896" y="8623"/>
                    <a:pt x="17723" y="8497"/>
                  </a:cubicBezTo>
                  <a:cubicBezTo>
                    <a:pt x="16680" y="8382"/>
                    <a:pt x="15667" y="8306"/>
                    <a:pt x="14659" y="8306"/>
                  </a:cubicBezTo>
                  <a:cubicBezTo>
                    <a:pt x="13389" y="8306"/>
                    <a:pt x="12128" y="8428"/>
                    <a:pt x="10832" y="8747"/>
                  </a:cubicBezTo>
                  <a:cubicBezTo>
                    <a:pt x="9746" y="9015"/>
                    <a:pt x="8688" y="9379"/>
                    <a:pt x="7608" y="9679"/>
                  </a:cubicBezTo>
                  <a:cubicBezTo>
                    <a:pt x="6599" y="9953"/>
                    <a:pt x="5577" y="10264"/>
                    <a:pt x="4675" y="10813"/>
                  </a:cubicBezTo>
                  <a:cubicBezTo>
                    <a:pt x="3003" y="11835"/>
                    <a:pt x="2597" y="14007"/>
                    <a:pt x="2920" y="15793"/>
                  </a:cubicBezTo>
                  <a:cubicBezTo>
                    <a:pt x="3200" y="17347"/>
                    <a:pt x="4121" y="18995"/>
                    <a:pt x="5786" y="19251"/>
                  </a:cubicBezTo>
                  <a:cubicBezTo>
                    <a:pt x="6550" y="19370"/>
                    <a:pt x="7310" y="19370"/>
                    <a:pt x="8062" y="19585"/>
                  </a:cubicBezTo>
                  <a:cubicBezTo>
                    <a:pt x="8771" y="19783"/>
                    <a:pt x="9280" y="20285"/>
                    <a:pt x="9130" y="21049"/>
                  </a:cubicBezTo>
                  <a:cubicBezTo>
                    <a:pt x="8958" y="21909"/>
                    <a:pt x="8055" y="22428"/>
                    <a:pt x="7291" y="22650"/>
                  </a:cubicBezTo>
                  <a:cubicBezTo>
                    <a:pt x="6222" y="22954"/>
                    <a:pt x="5069" y="22780"/>
                    <a:pt x="3989" y="23061"/>
                  </a:cubicBezTo>
                  <a:cubicBezTo>
                    <a:pt x="3206" y="23265"/>
                    <a:pt x="2442" y="23855"/>
                    <a:pt x="1976" y="24506"/>
                  </a:cubicBezTo>
                  <a:cubicBezTo>
                    <a:pt x="0" y="27278"/>
                    <a:pt x="2305" y="30955"/>
                    <a:pt x="4085" y="33171"/>
                  </a:cubicBezTo>
                  <a:cubicBezTo>
                    <a:pt x="5177" y="34527"/>
                    <a:pt x="6455" y="35560"/>
                    <a:pt x="7864" y="36563"/>
                  </a:cubicBezTo>
                  <a:cubicBezTo>
                    <a:pt x="9518" y="37746"/>
                    <a:pt x="11232" y="38874"/>
                    <a:pt x="13167" y="39537"/>
                  </a:cubicBezTo>
                  <a:cubicBezTo>
                    <a:pt x="14191" y="39892"/>
                    <a:pt x="15246" y="40041"/>
                    <a:pt x="16306" y="40041"/>
                  </a:cubicBezTo>
                  <a:cubicBezTo>
                    <a:pt x="17138" y="40041"/>
                    <a:pt x="17974" y="39949"/>
                    <a:pt x="18798" y="39794"/>
                  </a:cubicBezTo>
                  <a:cubicBezTo>
                    <a:pt x="20052" y="39555"/>
                    <a:pt x="21254" y="39113"/>
                    <a:pt x="22466" y="38725"/>
                  </a:cubicBezTo>
                  <a:cubicBezTo>
                    <a:pt x="23905" y="38272"/>
                    <a:pt x="25361" y="37871"/>
                    <a:pt x="26819" y="37495"/>
                  </a:cubicBezTo>
                  <a:cubicBezTo>
                    <a:pt x="32301" y="36073"/>
                    <a:pt x="37891" y="35130"/>
                    <a:pt x="43397" y="33810"/>
                  </a:cubicBezTo>
                  <a:cubicBezTo>
                    <a:pt x="48538" y="32581"/>
                    <a:pt x="54086" y="31134"/>
                    <a:pt x="58499" y="28102"/>
                  </a:cubicBezTo>
                  <a:cubicBezTo>
                    <a:pt x="59455" y="27444"/>
                    <a:pt x="60326" y="26680"/>
                    <a:pt x="61103" y="25820"/>
                  </a:cubicBezTo>
                  <a:cubicBezTo>
                    <a:pt x="61933" y="24913"/>
                    <a:pt x="62829" y="24119"/>
                    <a:pt x="63719" y="23276"/>
                  </a:cubicBezTo>
                  <a:cubicBezTo>
                    <a:pt x="65307" y="21783"/>
                    <a:pt x="66221" y="19753"/>
                    <a:pt x="66466" y="17585"/>
                  </a:cubicBezTo>
                  <a:cubicBezTo>
                    <a:pt x="66710" y="15412"/>
                    <a:pt x="66412" y="13083"/>
                    <a:pt x="65199" y="11212"/>
                  </a:cubicBezTo>
                  <a:cubicBezTo>
                    <a:pt x="64173" y="9643"/>
                    <a:pt x="62410" y="8861"/>
                    <a:pt x="60619" y="8574"/>
                  </a:cubicBezTo>
                  <a:cubicBezTo>
                    <a:pt x="60012" y="8478"/>
                    <a:pt x="59404" y="8440"/>
                    <a:pt x="58796" y="8440"/>
                  </a:cubicBezTo>
                  <a:cubicBezTo>
                    <a:pt x="57050" y="8440"/>
                    <a:pt x="55303" y="8754"/>
                    <a:pt x="53567" y="8914"/>
                  </a:cubicBezTo>
                  <a:cubicBezTo>
                    <a:pt x="53190" y="8947"/>
                    <a:pt x="52820" y="8964"/>
                    <a:pt x="52456" y="8964"/>
                  </a:cubicBezTo>
                  <a:cubicBezTo>
                    <a:pt x="49986" y="8964"/>
                    <a:pt x="47826" y="8191"/>
                    <a:pt x="45702" y="6769"/>
                  </a:cubicBezTo>
                  <a:cubicBezTo>
                    <a:pt x="43838" y="5528"/>
                    <a:pt x="42322" y="3933"/>
                    <a:pt x="40680" y="2434"/>
                  </a:cubicBezTo>
                  <a:cubicBezTo>
                    <a:pt x="39407" y="1276"/>
                    <a:pt x="37879" y="344"/>
                    <a:pt x="36165" y="69"/>
                  </a:cubicBezTo>
                  <a:cubicBezTo>
                    <a:pt x="35871" y="23"/>
                    <a:pt x="35582" y="1"/>
                    <a:pt x="35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279900" y="4180950"/>
              <a:ext cx="1835325" cy="1082800"/>
            </a:xfrm>
            <a:custGeom>
              <a:rect b="b" l="l" r="r" t="t"/>
              <a:pathLst>
                <a:path extrusionOk="0" h="43312" w="73413">
                  <a:moveTo>
                    <a:pt x="39177" y="229"/>
                  </a:moveTo>
                  <a:cubicBezTo>
                    <a:pt x="40984" y="229"/>
                    <a:pt x="42704" y="1143"/>
                    <a:pt x="44114" y="2269"/>
                  </a:cubicBezTo>
                  <a:cubicBezTo>
                    <a:pt x="46026" y="3786"/>
                    <a:pt x="47590" y="5673"/>
                    <a:pt x="49543" y="7154"/>
                  </a:cubicBezTo>
                  <a:cubicBezTo>
                    <a:pt x="51376" y="8557"/>
                    <a:pt x="53532" y="9805"/>
                    <a:pt x="55855" y="10103"/>
                  </a:cubicBezTo>
                  <a:cubicBezTo>
                    <a:pt x="56391" y="10171"/>
                    <a:pt x="56925" y="10199"/>
                    <a:pt x="57457" y="10199"/>
                  </a:cubicBezTo>
                  <a:cubicBezTo>
                    <a:pt x="59705" y="10199"/>
                    <a:pt x="61923" y="9698"/>
                    <a:pt x="64173" y="9549"/>
                  </a:cubicBezTo>
                  <a:cubicBezTo>
                    <a:pt x="64522" y="9526"/>
                    <a:pt x="64874" y="9513"/>
                    <a:pt x="65227" y="9513"/>
                  </a:cubicBezTo>
                  <a:cubicBezTo>
                    <a:pt x="67008" y="9513"/>
                    <a:pt x="68810" y="9839"/>
                    <a:pt x="70301" y="10856"/>
                  </a:cubicBezTo>
                  <a:cubicBezTo>
                    <a:pt x="72415" y="12302"/>
                    <a:pt x="73060" y="15138"/>
                    <a:pt x="73065" y="17545"/>
                  </a:cubicBezTo>
                  <a:cubicBezTo>
                    <a:pt x="73071" y="20119"/>
                    <a:pt x="72182" y="22729"/>
                    <a:pt x="70355" y="24568"/>
                  </a:cubicBezTo>
                  <a:cubicBezTo>
                    <a:pt x="69572" y="25344"/>
                    <a:pt x="68682" y="26006"/>
                    <a:pt x="67888" y="26772"/>
                  </a:cubicBezTo>
                  <a:cubicBezTo>
                    <a:pt x="66885" y="27732"/>
                    <a:pt x="66025" y="28754"/>
                    <a:pt x="64909" y="29602"/>
                  </a:cubicBezTo>
                  <a:cubicBezTo>
                    <a:pt x="62770" y="31232"/>
                    <a:pt x="60268" y="32313"/>
                    <a:pt x="57760" y="33250"/>
                  </a:cubicBezTo>
                  <a:cubicBezTo>
                    <a:pt x="55133" y="34236"/>
                    <a:pt x="52432" y="35030"/>
                    <a:pt x="49716" y="35735"/>
                  </a:cubicBezTo>
                  <a:cubicBezTo>
                    <a:pt x="44287" y="37144"/>
                    <a:pt x="38769" y="38147"/>
                    <a:pt x="33306" y="39384"/>
                  </a:cubicBezTo>
                  <a:cubicBezTo>
                    <a:pt x="30576" y="39999"/>
                    <a:pt x="27860" y="40686"/>
                    <a:pt x="25184" y="41498"/>
                  </a:cubicBezTo>
                  <a:cubicBezTo>
                    <a:pt x="22780" y="42222"/>
                    <a:pt x="20479" y="43081"/>
                    <a:pt x="17936" y="43081"/>
                  </a:cubicBezTo>
                  <a:cubicBezTo>
                    <a:pt x="17919" y="43081"/>
                    <a:pt x="17903" y="43081"/>
                    <a:pt x="17886" y="43081"/>
                  </a:cubicBezTo>
                  <a:cubicBezTo>
                    <a:pt x="15551" y="43075"/>
                    <a:pt x="13413" y="42160"/>
                    <a:pt x="11466" y="40942"/>
                  </a:cubicBezTo>
                  <a:cubicBezTo>
                    <a:pt x="9543" y="39743"/>
                    <a:pt x="7608" y="38338"/>
                    <a:pt x="6056" y="36673"/>
                  </a:cubicBezTo>
                  <a:cubicBezTo>
                    <a:pt x="3608" y="34051"/>
                    <a:pt x="0" y="28401"/>
                    <a:pt x="4324" y="25774"/>
                  </a:cubicBezTo>
                  <a:cubicBezTo>
                    <a:pt x="6229" y="24747"/>
                    <a:pt x="8588" y="25726"/>
                    <a:pt x="10367" y="24328"/>
                  </a:cubicBezTo>
                  <a:cubicBezTo>
                    <a:pt x="11323" y="23576"/>
                    <a:pt x="11700" y="22203"/>
                    <a:pt x="10755" y="21313"/>
                  </a:cubicBezTo>
                  <a:cubicBezTo>
                    <a:pt x="9639" y="20262"/>
                    <a:pt x="7817" y="20716"/>
                    <a:pt x="6469" y="20339"/>
                  </a:cubicBezTo>
                  <a:cubicBezTo>
                    <a:pt x="5399" y="20041"/>
                    <a:pt x="4826" y="18865"/>
                    <a:pt x="4449" y="17922"/>
                  </a:cubicBezTo>
                  <a:cubicBezTo>
                    <a:pt x="3947" y="16685"/>
                    <a:pt x="3906" y="15299"/>
                    <a:pt x="4306" y="14039"/>
                  </a:cubicBezTo>
                  <a:cubicBezTo>
                    <a:pt x="5094" y="11591"/>
                    <a:pt x="7842" y="11150"/>
                    <a:pt x="9986" y="10522"/>
                  </a:cubicBezTo>
                  <a:cubicBezTo>
                    <a:pt x="11215" y="10164"/>
                    <a:pt x="12409" y="9758"/>
                    <a:pt x="13671" y="9501"/>
                  </a:cubicBezTo>
                  <a:cubicBezTo>
                    <a:pt x="14517" y="9323"/>
                    <a:pt x="15361" y="9258"/>
                    <a:pt x="16210" y="9258"/>
                  </a:cubicBezTo>
                  <a:cubicBezTo>
                    <a:pt x="16762" y="9258"/>
                    <a:pt x="17316" y="9286"/>
                    <a:pt x="17874" y="9328"/>
                  </a:cubicBezTo>
                  <a:cubicBezTo>
                    <a:pt x="19822" y="9470"/>
                    <a:pt x="21866" y="9868"/>
                    <a:pt x="23858" y="9868"/>
                  </a:cubicBezTo>
                  <a:cubicBezTo>
                    <a:pt x="25305" y="9868"/>
                    <a:pt x="26725" y="9658"/>
                    <a:pt x="28062" y="8987"/>
                  </a:cubicBezTo>
                  <a:cubicBezTo>
                    <a:pt x="29902" y="8055"/>
                    <a:pt x="31036" y="6371"/>
                    <a:pt x="32231" y="4765"/>
                  </a:cubicBezTo>
                  <a:cubicBezTo>
                    <a:pt x="33634" y="2878"/>
                    <a:pt x="35443" y="1074"/>
                    <a:pt x="37766" y="423"/>
                  </a:cubicBezTo>
                  <a:cubicBezTo>
                    <a:pt x="38240" y="290"/>
                    <a:pt x="38711" y="229"/>
                    <a:pt x="39177" y="229"/>
                  </a:cubicBezTo>
                  <a:close/>
                  <a:moveTo>
                    <a:pt x="39181" y="1"/>
                  </a:moveTo>
                  <a:cubicBezTo>
                    <a:pt x="37661" y="1"/>
                    <a:pt x="36166" y="664"/>
                    <a:pt x="34983" y="1583"/>
                  </a:cubicBezTo>
                  <a:cubicBezTo>
                    <a:pt x="33025" y="3093"/>
                    <a:pt x="31878" y="5166"/>
                    <a:pt x="30253" y="6969"/>
                  </a:cubicBezTo>
                  <a:cubicBezTo>
                    <a:pt x="28904" y="8468"/>
                    <a:pt x="27154" y="9370"/>
                    <a:pt x="25154" y="9585"/>
                  </a:cubicBezTo>
                  <a:cubicBezTo>
                    <a:pt x="24748" y="9628"/>
                    <a:pt x="24341" y="9646"/>
                    <a:pt x="23932" y="9646"/>
                  </a:cubicBezTo>
                  <a:cubicBezTo>
                    <a:pt x="22553" y="9646"/>
                    <a:pt x="21162" y="9438"/>
                    <a:pt x="19803" y="9286"/>
                  </a:cubicBezTo>
                  <a:cubicBezTo>
                    <a:pt x="18637" y="9151"/>
                    <a:pt x="17440" y="9007"/>
                    <a:pt x="16252" y="9007"/>
                  </a:cubicBezTo>
                  <a:cubicBezTo>
                    <a:pt x="15707" y="9007"/>
                    <a:pt x="15163" y="9038"/>
                    <a:pt x="14625" y="9113"/>
                  </a:cubicBezTo>
                  <a:cubicBezTo>
                    <a:pt x="12624" y="9394"/>
                    <a:pt x="10744" y="10075"/>
                    <a:pt x="8809" y="10618"/>
                  </a:cubicBezTo>
                  <a:cubicBezTo>
                    <a:pt x="7417" y="11006"/>
                    <a:pt x="5912" y="11423"/>
                    <a:pt x="4915" y="12528"/>
                  </a:cubicBezTo>
                  <a:cubicBezTo>
                    <a:pt x="3840" y="13722"/>
                    <a:pt x="3655" y="15425"/>
                    <a:pt x="3925" y="16941"/>
                  </a:cubicBezTo>
                  <a:cubicBezTo>
                    <a:pt x="4151" y="18195"/>
                    <a:pt x="4820" y="19689"/>
                    <a:pt x="5954" y="20370"/>
                  </a:cubicBezTo>
                  <a:cubicBezTo>
                    <a:pt x="6880" y="20919"/>
                    <a:pt x="8188" y="20709"/>
                    <a:pt x="9203" y="20901"/>
                  </a:cubicBezTo>
                  <a:cubicBezTo>
                    <a:pt x="10110" y="21075"/>
                    <a:pt x="11072" y="21522"/>
                    <a:pt x="11096" y="22567"/>
                  </a:cubicBezTo>
                  <a:cubicBezTo>
                    <a:pt x="11119" y="23404"/>
                    <a:pt x="10380" y="24102"/>
                    <a:pt x="9729" y="24490"/>
                  </a:cubicBezTo>
                  <a:cubicBezTo>
                    <a:pt x="8079" y="25479"/>
                    <a:pt x="5936" y="24655"/>
                    <a:pt x="4226" y="25569"/>
                  </a:cubicBezTo>
                  <a:lnTo>
                    <a:pt x="4226" y="25569"/>
                  </a:lnTo>
                  <a:cubicBezTo>
                    <a:pt x="4221" y="25571"/>
                    <a:pt x="4216" y="25573"/>
                    <a:pt x="4211" y="25577"/>
                  </a:cubicBezTo>
                  <a:cubicBezTo>
                    <a:pt x="4211" y="25577"/>
                    <a:pt x="4211" y="25577"/>
                    <a:pt x="4211" y="25577"/>
                  </a:cubicBezTo>
                  <a:lnTo>
                    <a:pt x="4211" y="25577"/>
                  </a:lnTo>
                  <a:cubicBezTo>
                    <a:pt x="4207" y="25579"/>
                    <a:pt x="4203" y="25581"/>
                    <a:pt x="4199" y="25584"/>
                  </a:cubicBezTo>
                  <a:lnTo>
                    <a:pt x="4199" y="25584"/>
                  </a:lnTo>
                  <a:cubicBezTo>
                    <a:pt x="1220" y="27401"/>
                    <a:pt x="1937" y="30770"/>
                    <a:pt x="3380" y="33393"/>
                  </a:cubicBezTo>
                  <a:cubicBezTo>
                    <a:pt x="5136" y="36601"/>
                    <a:pt x="7930" y="38864"/>
                    <a:pt x="10923" y="40865"/>
                  </a:cubicBezTo>
                  <a:cubicBezTo>
                    <a:pt x="12488" y="41910"/>
                    <a:pt x="14184" y="42752"/>
                    <a:pt x="16035" y="43122"/>
                  </a:cubicBezTo>
                  <a:cubicBezTo>
                    <a:pt x="16686" y="43254"/>
                    <a:pt x="17344" y="43311"/>
                    <a:pt x="18003" y="43311"/>
                  </a:cubicBezTo>
                  <a:cubicBezTo>
                    <a:pt x="19290" y="43311"/>
                    <a:pt x="20580" y="43092"/>
                    <a:pt x="21827" y="42775"/>
                  </a:cubicBezTo>
                  <a:cubicBezTo>
                    <a:pt x="24497" y="42100"/>
                    <a:pt x="27094" y="41146"/>
                    <a:pt x="29770" y="40465"/>
                  </a:cubicBezTo>
                  <a:cubicBezTo>
                    <a:pt x="32488" y="39771"/>
                    <a:pt x="35222" y="39181"/>
                    <a:pt x="37964" y="38602"/>
                  </a:cubicBezTo>
                  <a:cubicBezTo>
                    <a:pt x="43446" y="37442"/>
                    <a:pt x="48945" y="36331"/>
                    <a:pt x="54309" y="34672"/>
                  </a:cubicBezTo>
                  <a:cubicBezTo>
                    <a:pt x="59050" y="33197"/>
                    <a:pt x="64113" y="31370"/>
                    <a:pt x="67476" y="27541"/>
                  </a:cubicBezTo>
                  <a:cubicBezTo>
                    <a:pt x="68958" y="25857"/>
                    <a:pt x="70921" y="24741"/>
                    <a:pt x="72026" y="22734"/>
                  </a:cubicBezTo>
                  <a:cubicBezTo>
                    <a:pt x="73071" y="20830"/>
                    <a:pt x="73412" y="18559"/>
                    <a:pt x="73250" y="16410"/>
                  </a:cubicBezTo>
                  <a:cubicBezTo>
                    <a:pt x="73101" y="14463"/>
                    <a:pt x="72415" y="12481"/>
                    <a:pt x="70976" y="11114"/>
                  </a:cubicBezTo>
                  <a:cubicBezTo>
                    <a:pt x="69691" y="9888"/>
                    <a:pt x="67870" y="9453"/>
                    <a:pt x="66156" y="9322"/>
                  </a:cubicBezTo>
                  <a:cubicBezTo>
                    <a:pt x="65821" y="9296"/>
                    <a:pt x="65487" y="9285"/>
                    <a:pt x="65154" y="9285"/>
                  </a:cubicBezTo>
                  <a:cubicBezTo>
                    <a:pt x="62952" y="9285"/>
                    <a:pt x="60772" y="9788"/>
                    <a:pt x="58584" y="9949"/>
                  </a:cubicBezTo>
                  <a:cubicBezTo>
                    <a:pt x="58286" y="9971"/>
                    <a:pt x="57992" y="9982"/>
                    <a:pt x="57702" y="9982"/>
                  </a:cubicBezTo>
                  <a:cubicBezTo>
                    <a:pt x="55125" y="9982"/>
                    <a:pt x="52845" y="9117"/>
                    <a:pt x="50665" y="7674"/>
                  </a:cubicBezTo>
                  <a:cubicBezTo>
                    <a:pt x="48444" y="6211"/>
                    <a:pt x="46707" y="4276"/>
                    <a:pt x="44753" y="2507"/>
                  </a:cubicBezTo>
                  <a:cubicBezTo>
                    <a:pt x="43326" y="1217"/>
                    <a:pt x="41606" y="208"/>
                    <a:pt x="39665" y="23"/>
                  </a:cubicBezTo>
                  <a:cubicBezTo>
                    <a:pt x="39504" y="8"/>
                    <a:pt x="39342" y="1"/>
                    <a:pt x="39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6"/>
          <p:cNvGrpSpPr/>
          <p:nvPr/>
        </p:nvGrpSpPr>
        <p:grpSpPr>
          <a:xfrm rot="-9025830">
            <a:off x="5055304" y="-2716652"/>
            <a:ext cx="5920746" cy="3592709"/>
            <a:chOff x="1185400" y="4104425"/>
            <a:chExt cx="1993425" cy="1209575"/>
          </a:xfrm>
        </p:grpSpPr>
        <p:sp>
          <p:nvSpPr>
            <p:cNvPr id="106" name="Google Shape;106;p6"/>
            <p:cNvSpPr/>
            <p:nvPr/>
          </p:nvSpPr>
          <p:spPr>
            <a:xfrm>
              <a:off x="1185400" y="4104425"/>
              <a:ext cx="1993425" cy="1209575"/>
            </a:xfrm>
            <a:custGeom>
              <a:rect b="b" l="l" r="r" t="t"/>
              <a:pathLst>
                <a:path extrusionOk="0" h="48383" w="79737">
                  <a:moveTo>
                    <a:pt x="42170" y="667"/>
                  </a:moveTo>
                  <a:cubicBezTo>
                    <a:pt x="43632" y="667"/>
                    <a:pt x="45060" y="1206"/>
                    <a:pt x="46330" y="1992"/>
                  </a:cubicBezTo>
                  <a:cubicBezTo>
                    <a:pt x="48467" y="3324"/>
                    <a:pt x="50074" y="5389"/>
                    <a:pt x="52092" y="6907"/>
                  </a:cubicBezTo>
                  <a:cubicBezTo>
                    <a:pt x="54134" y="8429"/>
                    <a:pt x="56369" y="9683"/>
                    <a:pt x="58649" y="10812"/>
                  </a:cubicBezTo>
                  <a:cubicBezTo>
                    <a:pt x="59933" y="11446"/>
                    <a:pt x="61223" y="11663"/>
                    <a:pt x="62516" y="11663"/>
                  </a:cubicBezTo>
                  <a:cubicBezTo>
                    <a:pt x="65329" y="11663"/>
                    <a:pt x="68163" y="10637"/>
                    <a:pt x="71015" y="10637"/>
                  </a:cubicBezTo>
                  <a:cubicBezTo>
                    <a:pt x="71761" y="10637"/>
                    <a:pt x="72508" y="10707"/>
                    <a:pt x="73256" y="10884"/>
                  </a:cubicBezTo>
                  <a:cubicBezTo>
                    <a:pt x="77669" y="11923"/>
                    <a:pt x="79151" y="17477"/>
                    <a:pt x="78392" y="21394"/>
                  </a:cubicBezTo>
                  <a:cubicBezTo>
                    <a:pt x="77568" y="25664"/>
                    <a:pt x="74511" y="29277"/>
                    <a:pt x="71274" y="32000"/>
                  </a:cubicBezTo>
                  <a:cubicBezTo>
                    <a:pt x="67524" y="35147"/>
                    <a:pt x="63075" y="36826"/>
                    <a:pt x="58453" y="38259"/>
                  </a:cubicBezTo>
                  <a:cubicBezTo>
                    <a:pt x="53089" y="39918"/>
                    <a:pt x="47584" y="41059"/>
                    <a:pt x="42095" y="42212"/>
                  </a:cubicBezTo>
                  <a:cubicBezTo>
                    <a:pt x="36613" y="43364"/>
                    <a:pt x="31131" y="44535"/>
                    <a:pt x="25781" y="46213"/>
                  </a:cubicBezTo>
                  <a:cubicBezTo>
                    <a:pt x="23440" y="46947"/>
                    <a:pt x="21170" y="47694"/>
                    <a:pt x="18692" y="47699"/>
                  </a:cubicBezTo>
                  <a:cubicBezTo>
                    <a:pt x="18682" y="47699"/>
                    <a:pt x="18673" y="47700"/>
                    <a:pt x="18663" y="47700"/>
                  </a:cubicBezTo>
                  <a:cubicBezTo>
                    <a:pt x="16686" y="47700"/>
                    <a:pt x="14796" y="47110"/>
                    <a:pt x="13049" y="46200"/>
                  </a:cubicBezTo>
                  <a:cubicBezTo>
                    <a:pt x="11024" y="45155"/>
                    <a:pt x="9202" y="43722"/>
                    <a:pt x="7418" y="42319"/>
                  </a:cubicBezTo>
                  <a:cubicBezTo>
                    <a:pt x="6175" y="41340"/>
                    <a:pt x="5106" y="40139"/>
                    <a:pt x="4169" y="38862"/>
                  </a:cubicBezTo>
                  <a:cubicBezTo>
                    <a:pt x="2287" y="36311"/>
                    <a:pt x="1" y="31947"/>
                    <a:pt x="3028" y="29373"/>
                  </a:cubicBezTo>
                  <a:cubicBezTo>
                    <a:pt x="3231" y="29199"/>
                    <a:pt x="3458" y="29062"/>
                    <a:pt x="3684" y="28924"/>
                  </a:cubicBezTo>
                  <a:cubicBezTo>
                    <a:pt x="5685" y="27838"/>
                    <a:pt x="8152" y="28817"/>
                    <a:pt x="10117" y="27532"/>
                  </a:cubicBezTo>
                  <a:cubicBezTo>
                    <a:pt x="11203" y="26816"/>
                    <a:pt x="11920" y="25426"/>
                    <a:pt x="11299" y="24183"/>
                  </a:cubicBezTo>
                  <a:cubicBezTo>
                    <a:pt x="10600" y="22786"/>
                    <a:pt x="8468" y="22756"/>
                    <a:pt x="7137" y="22678"/>
                  </a:cubicBezTo>
                  <a:cubicBezTo>
                    <a:pt x="6379" y="22637"/>
                    <a:pt x="5709" y="22505"/>
                    <a:pt x="5130" y="21986"/>
                  </a:cubicBezTo>
                  <a:cubicBezTo>
                    <a:pt x="4258" y="21190"/>
                    <a:pt x="3810" y="19878"/>
                    <a:pt x="3577" y="18761"/>
                  </a:cubicBezTo>
                  <a:cubicBezTo>
                    <a:pt x="3320" y="17560"/>
                    <a:pt x="3488" y="16282"/>
                    <a:pt x="4037" y="15190"/>
                  </a:cubicBezTo>
                  <a:cubicBezTo>
                    <a:pt x="4616" y="14024"/>
                    <a:pt x="5674" y="13422"/>
                    <a:pt x="6837" y="12979"/>
                  </a:cubicBezTo>
                  <a:cubicBezTo>
                    <a:pt x="7782" y="12621"/>
                    <a:pt x="8761" y="12376"/>
                    <a:pt x="9728" y="12102"/>
                  </a:cubicBezTo>
                  <a:cubicBezTo>
                    <a:pt x="11024" y="11731"/>
                    <a:pt x="12291" y="11295"/>
                    <a:pt x="13609" y="10997"/>
                  </a:cubicBezTo>
                  <a:cubicBezTo>
                    <a:pt x="14655" y="10762"/>
                    <a:pt x="15697" y="10675"/>
                    <a:pt x="16738" y="10675"/>
                  </a:cubicBezTo>
                  <a:cubicBezTo>
                    <a:pt x="19603" y="10675"/>
                    <a:pt x="22456" y="11330"/>
                    <a:pt x="25337" y="11330"/>
                  </a:cubicBezTo>
                  <a:cubicBezTo>
                    <a:pt x="25629" y="11330"/>
                    <a:pt x="25923" y="11323"/>
                    <a:pt x="26216" y="11308"/>
                  </a:cubicBezTo>
                  <a:cubicBezTo>
                    <a:pt x="27834" y="11224"/>
                    <a:pt x="29382" y="10758"/>
                    <a:pt x="30744" y="9875"/>
                  </a:cubicBezTo>
                  <a:cubicBezTo>
                    <a:pt x="32643" y="8644"/>
                    <a:pt x="33759" y="6715"/>
                    <a:pt x="35138" y="4983"/>
                  </a:cubicBezTo>
                  <a:cubicBezTo>
                    <a:pt x="36530" y="3246"/>
                    <a:pt x="38261" y="1634"/>
                    <a:pt x="40418" y="940"/>
                  </a:cubicBezTo>
                  <a:cubicBezTo>
                    <a:pt x="41002" y="752"/>
                    <a:pt x="41589" y="667"/>
                    <a:pt x="42170" y="667"/>
                  </a:cubicBezTo>
                  <a:close/>
                  <a:moveTo>
                    <a:pt x="42363" y="0"/>
                  </a:moveTo>
                  <a:cubicBezTo>
                    <a:pt x="39628" y="0"/>
                    <a:pt x="37150" y="1681"/>
                    <a:pt x="35234" y="3813"/>
                  </a:cubicBezTo>
                  <a:cubicBezTo>
                    <a:pt x="33639" y="5587"/>
                    <a:pt x="32547" y="7737"/>
                    <a:pt x="30576" y="9158"/>
                  </a:cubicBezTo>
                  <a:cubicBezTo>
                    <a:pt x="29119" y="10215"/>
                    <a:pt x="27387" y="10603"/>
                    <a:pt x="25613" y="10645"/>
                  </a:cubicBezTo>
                  <a:cubicBezTo>
                    <a:pt x="25511" y="10647"/>
                    <a:pt x="25409" y="10648"/>
                    <a:pt x="25307" y="10648"/>
                  </a:cubicBezTo>
                  <a:cubicBezTo>
                    <a:pt x="23576" y="10648"/>
                    <a:pt x="21845" y="10372"/>
                    <a:pt x="20131" y="10190"/>
                  </a:cubicBezTo>
                  <a:cubicBezTo>
                    <a:pt x="19068" y="10076"/>
                    <a:pt x="18026" y="10002"/>
                    <a:pt x="16988" y="10002"/>
                  </a:cubicBezTo>
                  <a:cubicBezTo>
                    <a:pt x="15692" y="10002"/>
                    <a:pt x="14403" y="10117"/>
                    <a:pt x="13091" y="10413"/>
                  </a:cubicBezTo>
                  <a:cubicBezTo>
                    <a:pt x="11890" y="10681"/>
                    <a:pt x="10726" y="11093"/>
                    <a:pt x="9543" y="11439"/>
                  </a:cubicBezTo>
                  <a:cubicBezTo>
                    <a:pt x="8499" y="11750"/>
                    <a:pt x="7441" y="12018"/>
                    <a:pt x="6415" y="12406"/>
                  </a:cubicBezTo>
                  <a:cubicBezTo>
                    <a:pt x="4557" y="13117"/>
                    <a:pt x="3315" y="14426"/>
                    <a:pt x="2890" y="16402"/>
                  </a:cubicBezTo>
                  <a:cubicBezTo>
                    <a:pt x="2496" y="18271"/>
                    <a:pt x="3075" y="20504"/>
                    <a:pt x="4246" y="22003"/>
                  </a:cubicBezTo>
                  <a:cubicBezTo>
                    <a:pt x="5202" y="23227"/>
                    <a:pt x="6407" y="23312"/>
                    <a:pt x="7854" y="23406"/>
                  </a:cubicBezTo>
                  <a:cubicBezTo>
                    <a:pt x="8785" y="23472"/>
                    <a:pt x="9877" y="23621"/>
                    <a:pt x="10558" y="24321"/>
                  </a:cubicBezTo>
                  <a:cubicBezTo>
                    <a:pt x="11293" y="25073"/>
                    <a:pt x="10613" y="26184"/>
                    <a:pt x="10015" y="26744"/>
                  </a:cubicBezTo>
                  <a:cubicBezTo>
                    <a:pt x="8284" y="28363"/>
                    <a:pt x="5413" y="27246"/>
                    <a:pt x="3385" y="28309"/>
                  </a:cubicBezTo>
                  <a:lnTo>
                    <a:pt x="3385" y="28309"/>
                  </a:lnTo>
                  <a:cubicBezTo>
                    <a:pt x="3370" y="28316"/>
                    <a:pt x="3354" y="28324"/>
                    <a:pt x="3339" y="28334"/>
                  </a:cubicBezTo>
                  <a:cubicBezTo>
                    <a:pt x="3339" y="28334"/>
                    <a:pt x="3339" y="28334"/>
                    <a:pt x="3339" y="28334"/>
                  </a:cubicBezTo>
                  <a:lnTo>
                    <a:pt x="3339" y="28334"/>
                  </a:lnTo>
                  <a:cubicBezTo>
                    <a:pt x="3324" y="28342"/>
                    <a:pt x="3310" y="28350"/>
                    <a:pt x="3297" y="28359"/>
                  </a:cubicBezTo>
                  <a:lnTo>
                    <a:pt x="3297" y="28359"/>
                  </a:lnTo>
                  <a:cubicBezTo>
                    <a:pt x="290" y="30209"/>
                    <a:pt x="544" y="33529"/>
                    <a:pt x="1881" y="36407"/>
                  </a:cubicBezTo>
                  <a:cubicBezTo>
                    <a:pt x="3380" y="39620"/>
                    <a:pt x="5859" y="42021"/>
                    <a:pt x="8642" y="44122"/>
                  </a:cubicBezTo>
                  <a:cubicBezTo>
                    <a:pt x="11700" y="46445"/>
                    <a:pt x="14988" y="48383"/>
                    <a:pt x="18920" y="48383"/>
                  </a:cubicBezTo>
                  <a:cubicBezTo>
                    <a:pt x="19003" y="48383"/>
                    <a:pt x="19087" y="48382"/>
                    <a:pt x="19170" y="48380"/>
                  </a:cubicBezTo>
                  <a:cubicBezTo>
                    <a:pt x="21522" y="48333"/>
                    <a:pt x="23744" y="47581"/>
                    <a:pt x="25960" y="46875"/>
                  </a:cubicBezTo>
                  <a:cubicBezTo>
                    <a:pt x="28630" y="46028"/>
                    <a:pt x="31340" y="45323"/>
                    <a:pt x="34063" y="44678"/>
                  </a:cubicBezTo>
                  <a:cubicBezTo>
                    <a:pt x="39522" y="43377"/>
                    <a:pt x="45040" y="42355"/>
                    <a:pt x="50498" y="41084"/>
                  </a:cubicBezTo>
                  <a:cubicBezTo>
                    <a:pt x="55699" y="39877"/>
                    <a:pt x="61044" y="38515"/>
                    <a:pt x="65905" y="36264"/>
                  </a:cubicBezTo>
                  <a:cubicBezTo>
                    <a:pt x="69638" y="34532"/>
                    <a:pt x="73017" y="31804"/>
                    <a:pt x="75580" y="28590"/>
                  </a:cubicBezTo>
                  <a:cubicBezTo>
                    <a:pt x="77969" y="25592"/>
                    <a:pt x="79736" y="21735"/>
                    <a:pt x="79210" y="17822"/>
                  </a:cubicBezTo>
                  <a:cubicBezTo>
                    <a:pt x="78703" y="14090"/>
                    <a:pt x="76410" y="10507"/>
                    <a:pt x="72432" y="10036"/>
                  </a:cubicBezTo>
                  <a:cubicBezTo>
                    <a:pt x="71994" y="9983"/>
                    <a:pt x="71557" y="9959"/>
                    <a:pt x="71123" y="9959"/>
                  </a:cubicBezTo>
                  <a:cubicBezTo>
                    <a:pt x="69111" y="9959"/>
                    <a:pt x="67142" y="10458"/>
                    <a:pt x="65153" y="10807"/>
                  </a:cubicBezTo>
                  <a:cubicBezTo>
                    <a:pt x="64319" y="10951"/>
                    <a:pt x="63477" y="11048"/>
                    <a:pt x="62636" y="11048"/>
                  </a:cubicBezTo>
                  <a:cubicBezTo>
                    <a:pt x="62093" y="11048"/>
                    <a:pt x="61549" y="11008"/>
                    <a:pt x="61008" y="10914"/>
                  </a:cubicBezTo>
                  <a:cubicBezTo>
                    <a:pt x="59629" y="10681"/>
                    <a:pt x="58362" y="9917"/>
                    <a:pt x="57144" y="9266"/>
                  </a:cubicBezTo>
                  <a:cubicBezTo>
                    <a:pt x="54834" y="8023"/>
                    <a:pt x="52601" y="6584"/>
                    <a:pt x="50630" y="4840"/>
                  </a:cubicBezTo>
                  <a:cubicBezTo>
                    <a:pt x="48838" y="3252"/>
                    <a:pt x="47334" y="1519"/>
                    <a:pt x="45076" y="565"/>
                  </a:cubicBezTo>
                  <a:cubicBezTo>
                    <a:pt x="44152" y="175"/>
                    <a:pt x="43244" y="0"/>
                    <a:pt x="4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1982075" y="4594575"/>
              <a:ext cx="387850" cy="264025"/>
            </a:xfrm>
            <a:custGeom>
              <a:rect b="b" l="l" r="r" t="t"/>
              <a:pathLst>
                <a:path extrusionOk="0" h="10561" w="15514">
                  <a:moveTo>
                    <a:pt x="9188" y="244"/>
                  </a:moveTo>
                  <a:cubicBezTo>
                    <a:pt x="10389" y="244"/>
                    <a:pt x="11639" y="856"/>
                    <a:pt x="12593" y="1471"/>
                  </a:cubicBezTo>
                  <a:cubicBezTo>
                    <a:pt x="13782" y="2242"/>
                    <a:pt x="14935" y="3436"/>
                    <a:pt x="14976" y="4924"/>
                  </a:cubicBezTo>
                  <a:cubicBezTo>
                    <a:pt x="15042" y="7264"/>
                    <a:pt x="12653" y="8232"/>
                    <a:pt x="10743" y="8590"/>
                  </a:cubicBezTo>
                  <a:cubicBezTo>
                    <a:pt x="9817" y="8769"/>
                    <a:pt x="8874" y="8882"/>
                    <a:pt x="8001" y="9277"/>
                  </a:cubicBezTo>
                  <a:cubicBezTo>
                    <a:pt x="6989" y="9736"/>
                    <a:pt x="6021" y="10335"/>
                    <a:pt x="4879" y="10335"/>
                  </a:cubicBezTo>
                  <a:cubicBezTo>
                    <a:pt x="4863" y="10335"/>
                    <a:pt x="4847" y="10335"/>
                    <a:pt x="4830" y="10334"/>
                  </a:cubicBezTo>
                  <a:cubicBezTo>
                    <a:pt x="2615" y="10310"/>
                    <a:pt x="812" y="8053"/>
                    <a:pt x="352" y="6070"/>
                  </a:cubicBezTo>
                  <a:cubicBezTo>
                    <a:pt x="52" y="4320"/>
                    <a:pt x="733" y="2624"/>
                    <a:pt x="2620" y="2433"/>
                  </a:cubicBezTo>
                  <a:cubicBezTo>
                    <a:pt x="2977" y="2397"/>
                    <a:pt x="3334" y="2394"/>
                    <a:pt x="3691" y="2394"/>
                  </a:cubicBezTo>
                  <a:cubicBezTo>
                    <a:pt x="3745" y="2394"/>
                    <a:pt x="3799" y="2394"/>
                    <a:pt x="3853" y="2394"/>
                  </a:cubicBezTo>
                  <a:cubicBezTo>
                    <a:pt x="4501" y="2394"/>
                    <a:pt x="5147" y="2387"/>
                    <a:pt x="5779" y="2182"/>
                  </a:cubicBezTo>
                  <a:cubicBezTo>
                    <a:pt x="6909" y="1818"/>
                    <a:pt x="7267" y="600"/>
                    <a:pt x="8467" y="325"/>
                  </a:cubicBezTo>
                  <a:cubicBezTo>
                    <a:pt x="8703" y="269"/>
                    <a:pt x="8944" y="244"/>
                    <a:pt x="9188" y="244"/>
                  </a:cubicBezTo>
                  <a:close/>
                  <a:moveTo>
                    <a:pt x="9151" y="0"/>
                  </a:moveTo>
                  <a:cubicBezTo>
                    <a:pt x="8258" y="0"/>
                    <a:pt x="7435" y="311"/>
                    <a:pt x="6843" y="1101"/>
                  </a:cubicBezTo>
                  <a:cubicBezTo>
                    <a:pt x="5779" y="2516"/>
                    <a:pt x="3988" y="2063"/>
                    <a:pt x="2460" y="2218"/>
                  </a:cubicBezTo>
                  <a:cubicBezTo>
                    <a:pt x="1068" y="2361"/>
                    <a:pt x="375" y="3311"/>
                    <a:pt x="101" y="4624"/>
                  </a:cubicBezTo>
                  <a:cubicBezTo>
                    <a:pt x="0" y="5119"/>
                    <a:pt x="45" y="5619"/>
                    <a:pt x="127" y="6109"/>
                  </a:cubicBezTo>
                  <a:lnTo>
                    <a:pt x="127" y="6109"/>
                  </a:lnTo>
                  <a:cubicBezTo>
                    <a:pt x="128" y="6115"/>
                    <a:pt x="129" y="6122"/>
                    <a:pt x="131" y="6129"/>
                  </a:cubicBezTo>
                  <a:cubicBezTo>
                    <a:pt x="131" y="6129"/>
                    <a:pt x="131" y="6129"/>
                    <a:pt x="131" y="6129"/>
                  </a:cubicBezTo>
                  <a:lnTo>
                    <a:pt x="131" y="6129"/>
                  </a:lnTo>
                  <a:cubicBezTo>
                    <a:pt x="132" y="6137"/>
                    <a:pt x="134" y="6143"/>
                    <a:pt x="136" y="6150"/>
                  </a:cubicBezTo>
                  <a:lnTo>
                    <a:pt x="136" y="6150"/>
                  </a:lnTo>
                  <a:cubicBezTo>
                    <a:pt x="582" y="8053"/>
                    <a:pt x="1952" y="9679"/>
                    <a:pt x="3791" y="10363"/>
                  </a:cubicBezTo>
                  <a:cubicBezTo>
                    <a:pt x="4157" y="10501"/>
                    <a:pt x="4524" y="10560"/>
                    <a:pt x="4890" y="10560"/>
                  </a:cubicBezTo>
                  <a:cubicBezTo>
                    <a:pt x="5431" y="10560"/>
                    <a:pt x="5969" y="10430"/>
                    <a:pt x="6496" y="10227"/>
                  </a:cubicBezTo>
                  <a:cubicBezTo>
                    <a:pt x="7750" y="9742"/>
                    <a:pt x="8825" y="9169"/>
                    <a:pt x="10169" y="8924"/>
                  </a:cubicBezTo>
                  <a:cubicBezTo>
                    <a:pt x="11906" y="8607"/>
                    <a:pt x="14134" y="8166"/>
                    <a:pt x="14910" y="6321"/>
                  </a:cubicBezTo>
                  <a:cubicBezTo>
                    <a:pt x="15514" y="4888"/>
                    <a:pt x="15101" y="3585"/>
                    <a:pt x="14116" y="2469"/>
                  </a:cubicBezTo>
                  <a:cubicBezTo>
                    <a:pt x="13093" y="1302"/>
                    <a:pt x="10977" y="0"/>
                    <a:pt x="9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900950" y="4550750"/>
              <a:ext cx="551400" cy="344250"/>
            </a:xfrm>
            <a:custGeom>
              <a:rect b="b" l="l" r="r" t="t"/>
              <a:pathLst>
                <a:path extrusionOk="0" h="13770" w="22056">
                  <a:moveTo>
                    <a:pt x="12367" y="250"/>
                  </a:moveTo>
                  <a:cubicBezTo>
                    <a:pt x="12577" y="250"/>
                    <a:pt x="12794" y="272"/>
                    <a:pt x="13020" y="316"/>
                  </a:cubicBezTo>
                  <a:cubicBezTo>
                    <a:pt x="14131" y="537"/>
                    <a:pt x="15212" y="1266"/>
                    <a:pt x="16251" y="1708"/>
                  </a:cubicBezTo>
                  <a:cubicBezTo>
                    <a:pt x="17307" y="2162"/>
                    <a:pt x="18454" y="2359"/>
                    <a:pt x="19487" y="2866"/>
                  </a:cubicBezTo>
                  <a:cubicBezTo>
                    <a:pt x="20818" y="3524"/>
                    <a:pt x="21452" y="4914"/>
                    <a:pt x="21410" y="6347"/>
                  </a:cubicBezTo>
                  <a:cubicBezTo>
                    <a:pt x="21339" y="8963"/>
                    <a:pt x="18919" y="10475"/>
                    <a:pt x="16705" y="11161"/>
                  </a:cubicBezTo>
                  <a:cubicBezTo>
                    <a:pt x="14357" y="11884"/>
                    <a:pt x="11915" y="12063"/>
                    <a:pt x="9610" y="12959"/>
                  </a:cubicBezTo>
                  <a:cubicBezTo>
                    <a:pt x="8717" y="13309"/>
                    <a:pt x="7828" y="13489"/>
                    <a:pt x="6955" y="13489"/>
                  </a:cubicBezTo>
                  <a:cubicBezTo>
                    <a:pt x="5699" y="13489"/>
                    <a:pt x="4477" y="13116"/>
                    <a:pt x="3321" y="12338"/>
                  </a:cubicBezTo>
                  <a:cubicBezTo>
                    <a:pt x="2365" y="11693"/>
                    <a:pt x="1549" y="10779"/>
                    <a:pt x="1106" y="9710"/>
                  </a:cubicBezTo>
                  <a:cubicBezTo>
                    <a:pt x="932" y="9298"/>
                    <a:pt x="879" y="8855"/>
                    <a:pt x="896" y="8414"/>
                  </a:cubicBezTo>
                  <a:cubicBezTo>
                    <a:pt x="921" y="7799"/>
                    <a:pt x="1458" y="7232"/>
                    <a:pt x="1656" y="6652"/>
                  </a:cubicBezTo>
                  <a:cubicBezTo>
                    <a:pt x="1745" y="6383"/>
                    <a:pt x="1698" y="6104"/>
                    <a:pt x="1620" y="5840"/>
                  </a:cubicBezTo>
                  <a:cubicBezTo>
                    <a:pt x="1375" y="4993"/>
                    <a:pt x="1500" y="4246"/>
                    <a:pt x="2235" y="3690"/>
                  </a:cubicBezTo>
                  <a:cubicBezTo>
                    <a:pt x="2956" y="3143"/>
                    <a:pt x="4199" y="3075"/>
                    <a:pt x="5207" y="3075"/>
                  </a:cubicBezTo>
                  <a:cubicBezTo>
                    <a:pt x="5442" y="3075"/>
                    <a:pt x="5665" y="3079"/>
                    <a:pt x="5865" y="3081"/>
                  </a:cubicBezTo>
                  <a:cubicBezTo>
                    <a:pt x="5972" y="3082"/>
                    <a:pt x="6077" y="3083"/>
                    <a:pt x="6181" y="3083"/>
                  </a:cubicBezTo>
                  <a:cubicBezTo>
                    <a:pt x="7673" y="3083"/>
                    <a:pt x="8926" y="2923"/>
                    <a:pt x="9903" y="1612"/>
                  </a:cubicBezTo>
                  <a:cubicBezTo>
                    <a:pt x="10550" y="743"/>
                    <a:pt x="11367" y="250"/>
                    <a:pt x="12367" y="250"/>
                  </a:cubicBezTo>
                  <a:close/>
                  <a:moveTo>
                    <a:pt x="12364" y="0"/>
                  </a:moveTo>
                  <a:cubicBezTo>
                    <a:pt x="11306" y="0"/>
                    <a:pt x="10375" y="595"/>
                    <a:pt x="9708" y="1494"/>
                  </a:cubicBezTo>
                  <a:lnTo>
                    <a:pt x="9708" y="1494"/>
                  </a:lnTo>
                  <a:cubicBezTo>
                    <a:pt x="9707" y="1496"/>
                    <a:pt x="9706" y="1497"/>
                    <a:pt x="9705" y="1499"/>
                  </a:cubicBezTo>
                  <a:cubicBezTo>
                    <a:pt x="9705" y="1499"/>
                    <a:pt x="9705" y="1499"/>
                    <a:pt x="9705" y="1499"/>
                  </a:cubicBezTo>
                  <a:lnTo>
                    <a:pt x="9705" y="1499"/>
                  </a:lnTo>
                  <a:cubicBezTo>
                    <a:pt x="9705" y="1499"/>
                    <a:pt x="9705" y="1499"/>
                    <a:pt x="9705" y="1499"/>
                  </a:cubicBezTo>
                  <a:lnTo>
                    <a:pt x="9705" y="1499"/>
                  </a:lnTo>
                  <a:cubicBezTo>
                    <a:pt x="8845" y="2651"/>
                    <a:pt x="7734" y="2860"/>
                    <a:pt x="6379" y="2860"/>
                  </a:cubicBezTo>
                  <a:cubicBezTo>
                    <a:pt x="6313" y="2860"/>
                    <a:pt x="6248" y="2860"/>
                    <a:pt x="6183" y="2860"/>
                  </a:cubicBezTo>
                  <a:cubicBezTo>
                    <a:pt x="5055" y="2860"/>
                    <a:pt x="3933" y="2911"/>
                    <a:pt x="2826" y="3177"/>
                  </a:cubicBezTo>
                  <a:cubicBezTo>
                    <a:pt x="2222" y="3320"/>
                    <a:pt x="1524" y="3810"/>
                    <a:pt x="1362" y="4442"/>
                  </a:cubicBezTo>
                  <a:cubicBezTo>
                    <a:pt x="1285" y="4742"/>
                    <a:pt x="1177" y="5142"/>
                    <a:pt x="1255" y="5451"/>
                  </a:cubicBezTo>
                  <a:cubicBezTo>
                    <a:pt x="1356" y="5864"/>
                    <a:pt x="1506" y="6104"/>
                    <a:pt x="1434" y="6592"/>
                  </a:cubicBezTo>
                  <a:cubicBezTo>
                    <a:pt x="1362" y="7047"/>
                    <a:pt x="998" y="7458"/>
                    <a:pt x="789" y="7859"/>
                  </a:cubicBezTo>
                  <a:cubicBezTo>
                    <a:pt x="1" y="9381"/>
                    <a:pt x="1721" y="11335"/>
                    <a:pt x="2760" y="12201"/>
                  </a:cubicBezTo>
                  <a:cubicBezTo>
                    <a:pt x="3970" y="13214"/>
                    <a:pt x="5534" y="13770"/>
                    <a:pt x="7102" y="13770"/>
                  </a:cubicBezTo>
                  <a:cubicBezTo>
                    <a:pt x="7438" y="13770"/>
                    <a:pt x="7773" y="13744"/>
                    <a:pt x="8106" y="13693"/>
                  </a:cubicBezTo>
                  <a:cubicBezTo>
                    <a:pt x="9418" y="13485"/>
                    <a:pt x="10661" y="12768"/>
                    <a:pt x="11951" y="12438"/>
                  </a:cubicBezTo>
                  <a:cubicBezTo>
                    <a:pt x="13337" y="12087"/>
                    <a:pt x="14751" y="11895"/>
                    <a:pt x="16137" y="11556"/>
                  </a:cubicBezTo>
                  <a:cubicBezTo>
                    <a:pt x="18269" y="11030"/>
                    <a:pt x="20186" y="10062"/>
                    <a:pt x="21190" y="8031"/>
                  </a:cubicBezTo>
                  <a:cubicBezTo>
                    <a:pt x="22055" y="6270"/>
                    <a:pt x="21650" y="4126"/>
                    <a:pt x="20060" y="2943"/>
                  </a:cubicBezTo>
                  <a:cubicBezTo>
                    <a:pt x="19170" y="2281"/>
                    <a:pt x="17976" y="2072"/>
                    <a:pt x="16949" y="1732"/>
                  </a:cubicBezTo>
                  <a:cubicBezTo>
                    <a:pt x="15702" y="1319"/>
                    <a:pt x="14584" y="591"/>
                    <a:pt x="13343" y="167"/>
                  </a:cubicBezTo>
                  <a:cubicBezTo>
                    <a:pt x="13008" y="53"/>
                    <a:pt x="12680" y="0"/>
                    <a:pt x="12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830375" y="4498975"/>
              <a:ext cx="707075" cy="445875"/>
            </a:xfrm>
            <a:custGeom>
              <a:rect b="b" l="l" r="r" t="t"/>
              <a:pathLst>
                <a:path extrusionOk="0" h="17835" w="28283">
                  <a:moveTo>
                    <a:pt x="15428" y="701"/>
                  </a:moveTo>
                  <a:cubicBezTo>
                    <a:pt x="15466" y="701"/>
                    <a:pt x="15505" y="702"/>
                    <a:pt x="15544" y="703"/>
                  </a:cubicBezTo>
                  <a:cubicBezTo>
                    <a:pt x="16858" y="758"/>
                    <a:pt x="18082" y="1850"/>
                    <a:pt x="19187" y="2465"/>
                  </a:cubicBezTo>
                  <a:cubicBezTo>
                    <a:pt x="20250" y="3057"/>
                    <a:pt x="21342" y="3445"/>
                    <a:pt x="22538" y="3641"/>
                  </a:cubicBezTo>
                  <a:cubicBezTo>
                    <a:pt x="23821" y="3851"/>
                    <a:pt x="25141" y="3947"/>
                    <a:pt x="26180" y="4806"/>
                  </a:cubicBezTo>
                  <a:cubicBezTo>
                    <a:pt x="27237" y="5678"/>
                    <a:pt x="27447" y="7307"/>
                    <a:pt x="27213" y="8569"/>
                  </a:cubicBezTo>
                  <a:cubicBezTo>
                    <a:pt x="26981" y="9859"/>
                    <a:pt x="26031" y="11171"/>
                    <a:pt x="25099" y="12050"/>
                  </a:cubicBezTo>
                  <a:cubicBezTo>
                    <a:pt x="23104" y="13919"/>
                    <a:pt x="19951" y="14426"/>
                    <a:pt x="17371" y="14952"/>
                  </a:cubicBezTo>
                  <a:cubicBezTo>
                    <a:pt x="16070" y="15215"/>
                    <a:pt x="14768" y="15471"/>
                    <a:pt x="13484" y="15807"/>
                  </a:cubicBezTo>
                  <a:cubicBezTo>
                    <a:pt x="12117" y="16158"/>
                    <a:pt x="10821" y="16791"/>
                    <a:pt x="9441" y="17078"/>
                  </a:cubicBezTo>
                  <a:cubicBezTo>
                    <a:pt x="9128" y="17144"/>
                    <a:pt x="8805" y="17175"/>
                    <a:pt x="8478" y="17175"/>
                  </a:cubicBezTo>
                  <a:cubicBezTo>
                    <a:pt x="6533" y="17175"/>
                    <a:pt x="4416" y="16087"/>
                    <a:pt x="3052" y="14886"/>
                  </a:cubicBezTo>
                  <a:cubicBezTo>
                    <a:pt x="2293" y="14211"/>
                    <a:pt x="1624" y="13381"/>
                    <a:pt x="1266" y="12426"/>
                  </a:cubicBezTo>
                  <a:cubicBezTo>
                    <a:pt x="1098" y="11984"/>
                    <a:pt x="1062" y="11518"/>
                    <a:pt x="1158" y="11058"/>
                  </a:cubicBezTo>
                  <a:cubicBezTo>
                    <a:pt x="1296" y="10425"/>
                    <a:pt x="2071" y="10127"/>
                    <a:pt x="2454" y="9655"/>
                  </a:cubicBezTo>
                  <a:cubicBezTo>
                    <a:pt x="2950" y="9046"/>
                    <a:pt x="2950" y="8324"/>
                    <a:pt x="2490" y="7726"/>
                  </a:cubicBezTo>
                  <a:cubicBezTo>
                    <a:pt x="2156" y="7296"/>
                    <a:pt x="1928" y="7249"/>
                    <a:pt x="1869" y="6634"/>
                  </a:cubicBezTo>
                  <a:cubicBezTo>
                    <a:pt x="1767" y="5606"/>
                    <a:pt x="2616" y="5003"/>
                    <a:pt x="3493" y="4763"/>
                  </a:cubicBezTo>
                  <a:cubicBezTo>
                    <a:pt x="5375" y="4245"/>
                    <a:pt x="7178" y="4418"/>
                    <a:pt x="9083" y="4352"/>
                  </a:cubicBezTo>
                  <a:cubicBezTo>
                    <a:pt x="10561" y="4298"/>
                    <a:pt x="11670" y="3626"/>
                    <a:pt x="12530" y="2447"/>
                  </a:cubicBezTo>
                  <a:lnTo>
                    <a:pt x="12530" y="2447"/>
                  </a:lnTo>
                  <a:cubicBezTo>
                    <a:pt x="12531" y="2445"/>
                    <a:pt x="12532" y="2443"/>
                    <a:pt x="12534" y="2442"/>
                  </a:cubicBezTo>
                  <a:lnTo>
                    <a:pt x="12534" y="2442"/>
                  </a:lnTo>
                  <a:cubicBezTo>
                    <a:pt x="12534" y="2442"/>
                    <a:pt x="12534" y="2442"/>
                    <a:pt x="12534" y="2442"/>
                  </a:cubicBezTo>
                  <a:cubicBezTo>
                    <a:pt x="12534" y="2441"/>
                    <a:pt x="12535" y="2440"/>
                    <a:pt x="12535" y="2439"/>
                  </a:cubicBezTo>
                  <a:lnTo>
                    <a:pt x="12535" y="2439"/>
                  </a:lnTo>
                  <a:cubicBezTo>
                    <a:pt x="13260" y="1449"/>
                    <a:pt x="14170" y="701"/>
                    <a:pt x="15428" y="701"/>
                  </a:cubicBezTo>
                  <a:close/>
                  <a:moveTo>
                    <a:pt x="15331" y="1"/>
                  </a:moveTo>
                  <a:cubicBezTo>
                    <a:pt x="13933" y="1"/>
                    <a:pt x="12763" y="962"/>
                    <a:pt x="11943" y="2095"/>
                  </a:cubicBezTo>
                  <a:cubicBezTo>
                    <a:pt x="10944" y="3466"/>
                    <a:pt x="9640" y="3646"/>
                    <a:pt x="8238" y="3646"/>
                  </a:cubicBezTo>
                  <a:cubicBezTo>
                    <a:pt x="7738" y="3646"/>
                    <a:pt x="7225" y="3623"/>
                    <a:pt x="6709" y="3623"/>
                  </a:cubicBezTo>
                  <a:cubicBezTo>
                    <a:pt x="6372" y="3623"/>
                    <a:pt x="6034" y="3633"/>
                    <a:pt x="5697" y="3666"/>
                  </a:cubicBezTo>
                  <a:cubicBezTo>
                    <a:pt x="3840" y="3851"/>
                    <a:pt x="1475" y="4167"/>
                    <a:pt x="1183" y="6376"/>
                  </a:cubicBezTo>
                  <a:cubicBezTo>
                    <a:pt x="1087" y="7064"/>
                    <a:pt x="1373" y="7637"/>
                    <a:pt x="1856" y="8079"/>
                  </a:cubicBezTo>
                  <a:cubicBezTo>
                    <a:pt x="2663" y="8807"/>
                    <a:pt x="1630" y="9506"/>
                    <a:pt x="1087" y="9917"/>
                  </a:cubicBezTo>
                  <a:cubicBezTo>
                    <a:pt x="764" y="10157"/>
                    <a:pt x="615" y="10504"/>
                    <a:pt x="495" y="10873"/>
                  </a:cubicBezTo>
                  <a:cubicBezTo>
                    <a:pt x="0" y="12486"/>
                    <a:pt x="1326" y="14164"/>
                    <a:pt x="2388" y="15203"/>
                  </a:cubicBezTo>
                  <a:cubicBezTo>
                    <a:pt x="3810" y="16595"/>
                    <a:pt x="5649" y="17370"/>
                    <a:pt x="7578" y="17747"/>
                  </a:cubicBezTo>
                  <a:cubicBezTo>
                    <a:pt x="7895" y="17807"/>
                    <a:pt x="8210" y="17835"/>
                    <a:pt x="8525" y="17835"/>
                  </a:cubicBezTo>
                  <a:cubicBezTo>
                    <a:pt x="9205" y="17835"/>
                    <a:pt x="9878" y="17706"/>
                    <a:pt x="10540" y="17502"/>
                  </a:cubicBezTo>
                  <a:cubicBezTo>
                    <a:pt x="11907" y="17078"/>
                    <a:pt x="13227" y="16565"/>
                    <a:pt x="14631" y="16229"/>
                  </a:cubicBezTo>
                  <a:cubicBezTo>
                    <a:pt x="17324" y="15584"/>
                    <a:pt x="20083" y="15233"/>
                    <a:pt x="22687" y="14236"/>
                  </a:cubicBezTo>
                  <a:cubicBezTo>
                    <a:pt x="24842" y="13412"/>
                    <a:pt x="26419" y="12001"/>
                    <a:pt x="27458" y="9936"/>
                  </a:cubicBezTo>
                  <a:cubicBezTo>
                    <a:pt x="28282" y="8318"/>
                    <a:pt x="28156" y="6227"/>
                    <a:pt x="27075" y="4758"/>
                  </a:cubicBezTo>
                  <a:cubicBezTo>
                    <a:pt x="25942" y="3217"/>
                    <a:pt x="23815" y="3187"/>
                    <a:pt x="22114" y="2872"/>
                  </a:cubicBezTo>
                  <a:cubicBezTo>
                    <a:pt x="19862" y="2447"/>
                    <a:pt x="18274" y="650"/>
                    <a:pt x="16111" y="100"/>
                  </a:cubicBezTo>
                  <a:cubicBezTo>
                    <a:pt x="15844" y="32"/>
                    <a:pt x="15584" y="1"/>
                    <a:pt x="15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771525" y="4459050"/>
              <a:ext cx="838900" cy="525725"/>
            </a:xfrm>
            <a:custGeom>
              <a:rect b="b" l="l" r="r" t="t"/>
              <a:pathLst>
                <a:path extrusionOk="0" h="21029" w="33556">
                  <a:moveTo>
                    <a:pt x="17918" y="206"/>
                  </a:moveTo>
                  <a:cubicBezTo>
                    <a:pt x="19012" y="206"/>
                    <a:pt x="20055" y="827"/>
                    <a:pt x="20915" y="1465"/>
                  </a:cubicBezTo>
                  <a:cubicBezTo>
                    <a:pt x="22914" y="2939"/>
                    <a:pt x="24873" y="4020"/>
                    <a:pt x="27393" y="4182"/>
                  </a:cubicBezTo>
                  <a:cubicBezTo>
                    <a:pt x="28660" y="4265"/>
                    <a:pt x="29914" y="4295"/>
                    <a:pt x="31091" y="4833"/>
                  </a:cubicBezTo>
                  <a:cubicBezTo>
                    <a:pt x="32529" y="5495"/>
                    <a:pt x="33114" y="7036"/>
                    <a:pt x="33216" y="8517"/>
                  </a:cubicBezTo>
                  <a:cubicBezTo>
                    <a:pt x="33401" y="11162"/>
                    <a:pt x="31245" y="13813"/>
                    <a:pt x="29161" y="15193"/>
                  </a:cubicBezTo>
                  <a:cubicBezTo>
                    <a:pt x="26850" y="16723"/>
                    <a:pt x="23906" y="17343"/>
                    <a:pt x="21243" y="17917"/>
                  </a:cubicBezTo>
                  <a:cubicBezTo>
                    <a:pt x="18490" y="18514"/>
                    <a:pt x="15731" y="19003"/>
                    <a:pt x="13049" y="19863"/>
                  </a:cubicBezTo>
                  <a:cubicBezTo>
                    <a:pt x="11756" y="20284"/>
                    <a:pt x="10557" y="20800"/>
                    <a:pt x="9172" y="20800"/>
                  </a:cubicBezTo>
                  <a:cubicBezTo>
                    <a:pt x="9162" y="20800"/>
                    <a:pt x="9153" y="20800"/>
                    <a:pt x="9143" y="20800"/>
                  </a:cubicBezTo>
                  <a:cubicBezTo>
                    <a:pt x="7812" y="20795"/>
                    <a:pt x="6528" y="20174"/>
                    <a:pt x="5334" y="19654"/>
                  </a:cubicBezTo>
                  <a:cubicBezTo>
                    <a:pt x="3512" y="18865"/>
                    <a:pt x="1936" y="17475"/>
                    <a:pt x="932" y="15761"/>
                  </a:cubicBezTo>
                  <a:cubicBezTo>
                    <a:pt x="395" y="14847"/>
                    <a:pt x="108" y="13730"/>
                    <a:pt x="634" y="12751"/>
                  </a:cubicBezTo>
                  <a:cubicBezTo>
                    <a:pt x="1123" y="11843"/>
                    <a:pt x="2485" y="12029"/>
                    <a:pt x="2909" y="10996"/>
                  </a:cubicBezTo>
                  <a:cubicBezTo>
                    <a:pt x="3237" y="10202"/>
                    <a:pt x="2956" y="9693"/>
                    <a:pt x="2234" y="9306"/>
                  </a:cubicBezTo>
                  <a:cubicBezTo>
                    <a:pt x="1666" y="8995"/>
                    <a:pt x="1434" y="8738"/>
                    <a:pt x="1272" y="8069"/>
                  </a:cubicBezTo>
                  <a:cubicBezTo>
                    <a:pt x="1051" y="7126"/>
                    <a:pt x="1523" y="6164"/>
                    <a:pt x="2305" y="5638"/>
                  </a:cubicBezTo>
                  <a:cubicBezTo>
                    <a:pt x="2790" y="5310"/>
                    <a:pt x="3471" y="5208"/>
                    <a:pt x="4031" y="5083"/>
                  </a:cubicBezTo>
                  <a:cubicBezTo>
                    <a:pt x="4791" y="4916"/>
                    <a:pt x="5543" y="4737"/>
                    <a:pt x="6318" y="4635"/>
                  </a:cubicBezTo>
                  <a:cubicBezTo>
                    <a:pt x="6631" y="4596"/>
                    <a:pt x="6946" y="4582"/>
                    <a:pt x="7261" y="4582"/>
                  </a:cubicBezTo>
                  <a:cubicBezTo>
                    <a:pt x="8069" y="4582"/>
                    <a:pt x="8882" y="4677"/>
                    <a:pt x="9681" y="4707"/>
                  </a:cubicBezTo>
                  <a:cubicBezTo>
                    <a:pt x="9800" y="4712"/>
                    <a:pt x="9918" y="4714"/>
                    <a:pt x="10034" y="4714"/>
                  </a:cubicBezTo>
                  <a:cubicBezTo>
                    <a:pt x="11829" y="4714"/>
                    <a:pt x="13208" y="4091"/>
                    <a:pt x="14306" y="2573"/>
                  </a:cubicBezTo>
                  <a:lnTo>
                    <a:pt x="14306" y="2573"/>
                  </a:lnTo>
                  <a:cubicBezTo>
                    <a:pt x="14307" y="2572"/>
                    <a:pt x="14308" y="2571"/>
                    <a:pt x="14309" y="2570"/>
                  </a:cubicBezTo>
                  <a:lnTo>
                    <a:pt x="14309" y="2570"/>
                  </a:lnTo>
                  <a:cubicBezTo>
                    <a:pt x="14309" y="2570"/>
                    <a:pt x="14309" y="2570"/>
                    <a:pt x="14309" y="2570"/>
                  </a:cubicBezTo>
                  <a:cubicBezTo>
                    <a:pt x="15050" y="1523"/>
                    <a:pt x="15951" y="616"/>
                    <a:pt x="17224" y="294"/>
                  </a:cubicBezTo>
                  <a:cubicBezTo>
                    <a:pt x="17457" y="234"/>
                    <a:pt x="17688" y="206"/>
                    <a:pt x="17918" y="206"/>
                  </a:cubicBezTo>
                  <a:close/>
                  <a:moveTo>
                    <a:pt x="17852" y="0"/>
                  </a:moveTo>
                  <a:cubicBezTo>
                    <a:pt x="17710" y="0"/>
                    <a:pt x="17564" y="8"/>
                    <a:pt x="17415" y="26"/>
                  </a:cubicBezTo>
                  <a:cubicBezTo>
                    <a:pt x="15981" y="192"/>
                    <a:pt x="14901" y="1344"/>
                    <a:pt x="14112" y="2449"/>
                  </a:cubicBezTo>
                  <a:cubicBezTo>
                    <a:pt x="13407" y="3430"/>
                    <a:pt x="12559" y="4122"/>
                    <a:pt x="11371" y="4384"/>
                  </a:cubicBezTo>
                  <a:cubicBezTo>
                    <a:pt x="10966" y="4473"/>
                    <a:pt x="10548" y="4503"/>
                    <a:pt x="10126" y="4503"/>
                  </a:cubicBezTo>
                  <a:cubicBezTo>
                    <a:pt x="9502" y="4503"/>
                    <a:pt x="8872" y="4438"/>
                    <a:pt x="8266" y="4403"/>
                  </a:cubicBezTo>
                  <a:cubicBezTo>
                    <a:pt x="7997" y="4387"/>
                    <a:pt x="7732" y="4378"/>
                    <a:pt x="7468" y="4378"/>
                  </a:cubicBezTo>
                  <a:cubicBezTo>
                    <a:pt x="6656" y="4378"/>
                    <a:pt x="5863" y="4457"/>
                    <a:pt x="5047" y="4623"/>
                  </a:cubicBezTo>
                  <a:cubicBezTo>
                    <a:pt x="4031" y="4827"/>
                    <a:pt x="2873" y="4976"/>
                    <a:pt x="2002" y="5566"/>
                  </a:cubicBezTo>
                  <a:cubicBezTo>
                    <a:pt x="1028" y="6224"/>
                    <a:pt x="455" y="8421"/>
                    <a:pt x="1595" y="9210"/>
                  </a:cubicBezTo>
                  <a:cubicBezTo>
                    <a:pt x="2115" y="9568"/>
                    <a:pt x="2992" y="9706"/>
                    <a:pt x="2790" y="10696"/>
                  </a:cubicBezTo>
                  <a:cubicBezTo>
                    <a:pt x="2622" y="11484"/>
                    <a:pt x="1768" y="11718"/>
                    <a:pt x="1142" y="11993"/>
                  </a:cubicBezTo>
                  <a:cubicBezTo>
                    <a:pt x="544" y="12244"/>
                    <a:pt x="186" y="12930"/>
                    <a:pt x="133" y="13551"/>
                  </a:cubicBezTo>
                  <a:cubicBezTo>
                    <a:pt x="1" y="15169"/>
                    <a:pt x="1093" y="16615"/>
                    <a:pt x="2156" y="17719"/>
                  </a:cubicBezTo>
                  <a:cubicBezTo>
                    <a:pt x="3482" y="19093"/>
                    <a:pt x="5106" y="19863"/>
                    <a:pt x="6869" y="20538"/>
                  </a:cubicBezTo>
                  <a:cubicBezTo>
                    <a:pt x="7690" y="20852"/>
                    <a:pt x="8526" y="21028"/>
                    <a:pt x="9394" y="21028"/>
                  </a:cubicBezTo>
                  <a:cubicBezTo>
                    <a:pt x="9485" y="21028"/>
                    <a:pt x="9577" y="21026"/>
                    <a:pt x="9669" y="21022"/>
                  </a:cubicBezTo>
                  <a:cubicBezTo>
                    <a:pt x="10976" y="20962"/>
                    <a:pt x="12213" y="20377"/>
                    <a:pt x="13443" y="19983"/>
                  </a:cubicBezTo>
                  <a:cubicBezTo>
                    <a:pt x="16113" y="19123"/>
                    <a:pt x="18889" y="18658"/>
                    <a:pt x="21631" y="18066"/>
                  </a:cubicBezTo>
                  <a:cubicBezTo>
                    <a:pt x="25088" y="17319"/>
                    <a:pt x="29179" y="16376"/>
                    <a:pt x="31442" y="13408"/>
                  </a:cubicBezTo>
                  <a:cubicBezTo>
                    <a:pt x="32464" y="12058"/>
                    <a:pt x="33312" y="10828"/>
                    <a:pt x="33442" y="9097"/>
                  </a:cubicBezTo>
                  <a:cubicBezTo>
                    <a:pt x="33556" y="7658"/>
                    <a:pt x="33061" y="5883"/>
                    <a:pt x="31830" y="5018"/>
                  </a:cubicBezTo>
                  <a:cubicBezTo>
                    <a:pt x="30517" y="4092"/>
                    <a:pt x="28941" y="4039"/>
                    <a:pt x="27393" y="3954"/>
                  </a:cubicBezTo>
                  <a:cubicBezTo>
                    <a:pt x="25118" y="3829"/>
                    <a:pt x="23315" y="2885"/>
                    <a:pt x="21481" y="1595"/>
                  </a:cubicBezTo>
                  <a:cubicBezTo>
                    <a:pt x="20343" y="789"/>
                    <a:pt x="19250" y="0"/>
                    <a:pt x="17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701375" y="4412575"/>
              <a:ext cx="997300" cy="617200"/>
            </a:xfrm>
            <a:custGeom>
              <a:rect b="b" l="l" r="r" t="t"/>
              <a:pathLst>
                <a:path extrusionOk="0" h="24688" w="39892">
                  <a:moveTo>
                    <a:pt x="21060" y="293"/>
                  </a:moveTo>
                  <a:cubicBezTo>
                    <a:pt x="21718" y="293"/>
                    <a:pt x="22412" y="463"/>
                    <a:pt x="23140" y="846"/>
                  </a:cubicBezTo>
                  <a:cubicBezTo>
                    <a:pt x="24179" y="1389"/>
                    <a:pt x="25052" y="2266"/>
                    <a:pt x="26001" y="2952"/>
                  </a:cubicBezTo>
                  <a:cubicBezTo>
                    <a:pt x="27017" y="3688"/>
                    <a:pt x="28103" y="4321"/>
                    <a:pt x="29280" y="4751"/>
                  </a:cubicBezTo>
                  <a:cubicBezTo>
                    <a:pt x="31675" y="5611"/>
                    <a:pt x="34291" y="4751"/>
                    <a:pt x="36684" y="5622"/>
                  </a:cubicBezTo>
                  <a:cubicBezTo>
                    <a:pt x="39605" y="6686"/>
                    <a:pt x="39892" y="10584"/>
                    <a:pt x="38745" y="13028"/>
                  </a:cubicBezTo>
                  <a:cubicBezTo>
                    <a:pt x="38219" y="14144"/>
                    <a:pt x="37222" y="15148"/>
                    <a:pt x="36422" y="16079"/>
                  </a:cubicBezTo>
                  <a:cubicBezTo>
                    <a:pt x="35515" y="17141"/>
                    <a:pt x="34296" y="17901"/>
                    <a:pt x="33054" y="18510"/>
                  </a:cubicBezTo>
                  <a:cubicBezTo>
                    <a:pt x="30498" y="19781"/>
                    <a:pt x="27619" y="20451"/>
                    <a:pt x="24843" y="21060"/>
                  </a:cubicBezTo>
                  <a:cubicBezTo>
                    <a:pt x="22095" y="21663"/>
                    <a:pt x="19319" y="22158"/>
                    <a:pt x="16596" y="22887"/>
                  </a:cubicBezTo>
                  <a:cubicBezTo>
                    <a:pt x="14493" y="23452"/>
                    <a:pt x="12426" y="24467"/>
                    <a:pt x="10262" y="24467"/>
                  </a:cubicBezTo>
                  <a:cubicBezTo>
                    <a:pt x="9752" y="24467"/>
                    <a:pt x="9236" y="24411"/>
                    <a:pt x="8713" y="24279"/>
                  </a:cubicBezTo>
                  <a:cubicBezTo>
                    <a:pt x="7065" y="23860"/>
                    <a:pt x="5273" y="22946"/>
                    <a:pt x="3906" y="21937"/>
                  </a:cubicBezTo>
                  <a:cubicBezTo>
                    <a:pt x="2550" y="20939"/>
                    <a:pt x="1362" y="19585"/>
                    <a:pt x="645" y="18061"/>
                  </a:cubicBezTo>
                  <a:cubicBezTo>
                    <a:pt x="304" y="17333"/>
                    <a:pt x="144" y="16509"/>
                    <a:pt x="334" y="15721"/>
                  </a:cubicBezTo>
                  <a:cubicBezTo>
                    <a:pt x="645" y="14467"/>
                    <a:pt x="1828" y="14407"/>
                    <a:pt x="2818" y="14001"/>
                  </a:cubicBezTo>
                  <a:cubicBezTo>
                    <a:pt x="3642" y="13666"/>
                    <a:pt x="4574" y="12174"/>
                    <a:pt x="3523" y="11529"/>
                  </a:cubicBezTo>
                  <a:cubicBezTo>
                    <a:pt x="2992" y="11201"/>
                    <a:pt x="2281" y="11140"/>
                    <a:pt x="1821" y="10722"/>
                  </a:cubicBezTo>
                  <a:cubicBezTo>
                    <a:pt x="817" y="9809"/>
                    <a:pt x="1224" y="7940"/>
                    <a:pt x="1988" y="7061"/>
                  </a:cubicBezTo>
                  <a:cubicBezTo>
                    <a:pt x="2639" y="6315"/>
                    <a:pt x="3876" y="6160"/>
                    <a:pt x="4789" y="5945"/>
                  </a:cubicBezTo>
                  <a:cubicBezTo>
                    <a:pt x="5975" y="5663"/>
                    <a:pt x="7124" y="5375"/>
                    <a:pt x="8347" y="5375"/>
                  </a:cubicBezTo>
                  <a:cubicBezTo>
                    <a:pt x="8417" y="5375"/>
                    <a:pt x="8487" y="5375"/>
                    <a:pt x="8557" y="5377"/>
                  </a:cubicBezTo>
                  <a:cubicBezTo>
                    <a:pt x="9658" y="5408"/>
                    <a:pt x="10783" y="5590"/>
                    <a:pt x="11895" y="5590"/>
                  </a:cubicBezTo>
                  <a:cubicBezTo>
                    <a:pt x="12310" y="5590"/>
                    <a:pt x="12723" y="5565"/>
                    <a:pt x="13132" y="5496"/>
                  </a:cubicBezTo>
                  <a:cubicBezTo>
                    <a:pt x="14697" y="5240"/>
                    <a:pt x="15819" y="4344"/>
                    <a:pt x="16726" y="3073"/>
                  </a:cubicBezTo>
                  <a:cubicBezTo>
                    <a:pt x="16727" y="3072"/>
                    <a:pt x="16727" y="3072"/>
                    <a:pt x="16727" y="3072"/>
                  </a:cubicBezTo>
                  <a:lnTo>
                    <a:pt x="16727" y="3072"/>
                  </a:lnTo>
                  <a:cubicBezTo>
                    <a:pt x="17865" y="1468"/>
                    <a:pt x="19334" y="293"/>
                    <a:pt x="21060" y="293"/>
                  </a:cubicBezTo>
                  <a:close/>
                  <a:moveTo>
                    <a:pt x="20930" y="1"/>
                  </a:moveTo>
                  <a:cubicBezTo>
                    <a:pt x="20453" y="1"/>
                    <a:pt x="19975" y="89"/>
                    <a:pt x="19510" y="289"/>
                  </a:cubicBezTo>
                  <a:cubicBezTo>
                    <a:pt x="18239" y="832"/>
                    <a:pt x="17319" y="1841"/>
                    <a:pt x="16531" y="2951"/>
                  </a:cubicBezTo>
                  <a:lnTo>
                    <a:pt x="16531" y="2951"/>
                  </a:lnTo>
                  <a:cubicBezTo>
                    <a:pt x="16531" y="2951"/>
                    <a:pt x="16530" y="2952"/>
                    <a:pt x="16530" y="2952"/>
                  </a:cubicBezTo>
                  <a:cubicBezTo>
                    <a:pt x="15838" y="3927"/>
                    <a:pt x="15014" y="4708"/>
                    <a:pt x="13860" y="5096"/>
                  </a:cubicBezTo>
                  <a:cubicBezTo>
                    <a:pt x="13289" y="5293"/>
                    <a:pt x="12679" y="5349"/>
                    <a:pt x="12070" y="5349"/>
                  </a:cubicBezTo>
                  <a:cubicBezTo>
                    <a:pt x="11698" y="5349"/>
                    <a:pt x="11326" y="5329"/>
                    <a:pt x="10965" y="5306"/>
                  </a:cubicBezTo>
                  <a:cubicBezTo>
                    <a:pt x="9994" y="5247"/>
                    <a:pt x="9033" y="5145"/>
                    <a:pt x="8063" y="5145"/>
                  </a:cubicBezTo>
                  <a:cubicBezTo>
                    <a:pt x="8031" y="5145"/>
                    <a:pt x="7998" y="5145"/>
                    <a:pt x="7966" y="5145"/>
                  </a:cubicBezTo>
                  <a:cubicBezTo>
                    <a:pt x="6701" y="5151"/>
                    <a:pt x="5458" y="5551"/>
                    <a:pt x="4240" y="5837"/>
                  </a:cubicBezTo>
                  <a:cubicBezTo>
                    <a:pt x="3361" y="6047"/>
                    <a:pt x="2496" y="6273"/>
                    <a:pt x="1828" y="6901"/>
                  </a:cubicBezTo>
                  <a:cubicBezTo>
                    <a:pt x="1170" y="7522"/>
                    <a:pt x="968" y="8477"/>
                    <a:pt x="1040" y="9343"/>
                  </a:cubicBezTo>
                  <a:cubicBezTo>
                    <a:pt x="1087" y="9875"/>
                    <a:pt x="1313" y="10675"/>
                    <a:pt x="1792" y="11003"/>
                  </a:cubicBezTo>
                  <a:cubicBezTo>
                    <a:pt x="2013" y="11152"/>
                    <a:pt x="2239" y="11236"/>
                    <a:pt x="2490" y="11320"/>
                  </a:cubicBezTo>
                  <a:cubicBezTo>
                    <a:pt x="2729" y="11397"/>
                    <a:pt x="2950" y="11480"/>
                    <a:pt x="3177" y="11582"/>
                  </a:cubicBezTo>
                  <a:cubicBezTo>
                    <a:pt x="4257" y="12083"/>
                    <a:pt x="3584" y="13207"/>
                    <a:pt x="2956" y="13673"/>
                  </a:cubicBezTo>
                  <a:cubicBezTo>
                    <a:pt x="2198" y="14228"/>
                    <a:pt x="1224" y="14024"/>
                    <a:pt x="567" y="14795"/>
                  </a:cubicBezTo>
                  <a:cubicBezTo>
                    <a:pt x="137" y="15291"/>
                    <a:pt x="0" y="15947"/>
                    <a:pt x="18" y="16587"/>
                  </a:cubicBezTo>
                  <a:cubicBezTo>
                    <a:pt x="72" y="18188"/>
                    <a:pt x="1247" y="19680"/>
                    <a:pt x="2287" y="20796"/>
                  </a:cubicBezTo>
                  <a:cubicBezTo>
                    <a:pt x="3607" y="22212"/>
                    <a:pt x="5232" y="23066"/>
                    <a:pt x="6975" y="23872"/>
                  </a:cubicBezTo>
                  <a:cubicBezTo>
                    <a:pt x="8134" y="24408"/>
                    <a:pt x="9270" y="24687"/>
                    <a:pt x="10442" y="24687"/>
                  </a:cubicBezTo>
                  <a:cubicBezTo>
                    <a:pt x="11148" y="24687"/>
                    <a:pt x="11867" y="24586"/>
                    <a:pt x="12613" y="24379"/>
                  </a:cubicBezTo>
                  <a:cubicBezTo>
                    <a:pt x="13975" y="24004"/>
                    <a:pt x="15293" y="23483"/>
                    <a:pt x="16655" y="23108"/>
                  </a:cubicBezTo>
                  <a:cubicBezTo>
                    <a:pt x="18076" y="22719"/>
                    <a:pt x="19515" y="22408"/>
                    <a:pt x="20954" y="22105"/>
                  </a:cubicBezTo>
                  <a:cubicBezTo>
                    <a:pt x="23696" y="21526"/>
                    <a:pt x="26449" y="21005"/>
                    <a:pt x="29142" y="20211"/>
                  </a:cubicBezTo>
                  <a:cubicBezTo>
                    <a:pt x="31483" y="19525"/>
                    <a:pt x="33836" y="18640"/>
                    <a:pt x="35735" y="17070"/>
                  </a:cubicBezTo>
                  <a:cubicBezTo>
                    <a:pt x="36643" y="16317"/>
                    <a:pt x="37353" y="15314"/>
                    <a:pt x="38100" y="14407"/>
                  </a:cubicBezTo>
                  <a:cubicBezTo>
                    <a:pt x="38811" y="13535"/>
                    <a:pt x="39264" y="12579"/>
                    <a:pt x="39492" y="11480"/>
                  </a:cubicBezTo>
                  <a:cubicBezTo>
                    <a:pt x="39886" y="9570"/>
                    <a:pt x="39414" y="7271"/>
                    <a:pt x="37844" y="6005"/>
                  </a:cubicBezTo>
                  <a:cubicBezTo>
                    <a:pt x="36625" y="5025"/>
                    <a:pt x="34987" y="4925"/>
                    <a:pt x="33429" y="4925"/>
                  </a:cubicBezTo>
                  <a:cubicBezTo>
                    <a:pt x="33033" y="4925"/>
                    <a:pt x="32642" y="4932"/>
                    <a:pt x="32264" y="4932"/>
                  </a:cubicBezTo>
                  <a:cubicBezTo>
                    <a:pt x="32162" y="4932"/>
                    <a:pt x="32061" y="4931"/>
                    <a:pt x="31962" y="4930"/>
                  </a:cubicBezTo>
                  <a:cubicBezTo>
                    <a:pt x="28873" y="4894"/>
                    <a:pt x="26568" y="3156"/>
                    <a:pt x="24258" y="1311"/>
                  </a:cubicBezTo>
                  <a:cubicBezTo>
                    <a:pt x="23321" y="562"/>
                    <a:pt x="22131" y="1"/>
                    <a:pt x="20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1618350" y="4361050"/>
              <a:ext cx="1170200" cy="721550"/>
            </a:xfrm>
            <a:custGeom>
              <a:rect b="b" l="l" r="r" t="t"/>
              <a:pathLst>
                <a:path extrusionOk="0" h="28862" w="46808">
                  <a:moveTo>
                    <a:pt x="24629" y="689"/>
                  </a:moveTo>
                  <a:cubicBezTo>
                    <a:pt x="24961" y="689"/>
                    <a:pt x="25305" y="731"/>
                    <a:pt x="25661" y="821"/>
                  </a:cubicBezTo>
                  <a:cubicBezTo>
                    <a:pt x="26880" y="1132"/>
                    <a:pt x="27858" y="1981"/>
                    <a:pt x="28784" y="2786"/>
                  </a:cubicBezTo>
                  <a:cubicBezTo>
                    <a:pt x="29710" y="3593"/>
                    <a:pt x="30696" y="4340"/>
                    <a:pt x="31735" y="4996"/>
                  </a:cubicBezTo>
                  <a:cubicBezTo>
                    <a:pt x="33641" y="6211"/>
                    <a:pt x="35556" y="6560"/>
                    <a:pt x="37686" y="6560"/>
                  </a:cubicBezTo>
                  <a:cubicBezTo>
                    <a:pt x="38058" y="6560"/>
                    <a:pt x="38437" y="6550"/>
                    <a:pt x="38823" y="6531"/>
                  </a:cubicBezTo>
                  <a:cubicBezTo>
                    <a:pt x="39187" y="6513"/>
                    <a:pt x="39560" y="6501"/>
                    <a:pt x="39934" y="6501"/>
                  </a:cubicBezTo>
                  <a:cubicBezTo>
                    <a:pt x="41934" y="6501"/>
                    <a:pt x="43982" y="6863"/>
                    <a:pt x="45093" y="8734"/>
                  </a:cubicBezTo>
                  <a:cubicBezTo>
                    <a:pt x="46545" y="11183"/>
                    <a:pt x="45823" y="14467"/>
                    <a:pt x="44043" y="16498"/>
                  </a:cubicBezTo>
                  <a:cubicBezTo>
                    <a:pt x="43284" y="17364"/>
                    <a:pt x="42538" y="18284"/>
                    <a:pt x="41708" y="19078"/>
                  </a:cubicBezTo>
                  <a:cubicBezTo>
                    <a:pt x="40735" y="20004"/>
                    <a:pt x="39547" y="20690"/>
                    <a:pt x="38345" y="21269"/>
                  </a:cubicBezTo>
                  <a:cubicBezTo>
                    <a:pt x="33263" y="23711"/>
                    <a:pt x="27436" y="24428"/>
                    <a:pt x="21982" y="25646"/>
                  </a:cubicBezTo>
                  <a:cubicBezTo>
                    <a:pt x="19223" y="26261"/>
                    <a:pt x="16590" y="27236"/>
                    <a:pt x="13867" y="27934"/>
                  </a:cubicBezTo>
                  <a:cubicBezTo>
                    <a:pt x="13254" y="28091"/>
                    <a:pt x="12660" y="28163"/>
                    <a:pt x="12080" y="28163"/>
                  </a:cubicBezTo>
                  <a:cubicBezTo>
                    <a:pt x="10440" y="28163"/>
                    <a:pt x="8914" y="27590"/>
                    <a:pt x="7388" y="26770"/>
                  </a:cubicBezTo>
                  <a:cubicBezTo>
                    <a:pt x="5638" y="25825"/>
                    <a:pt x="4127" y="24828"/>
                    <a:pt x="2826" y="23311"/>
                  </a:cubicBezTo>
                  <a:cubicBezTo>
                    <a:pt x="1709" y="22010"/>
                    <a:pt x="431" y="20062"/>
                    <a:pt x="1015" y="18278"/>
                  </a:cubicBezTo>
                  <a:cubicBezTo>
                    <a:pt x="1434" y="17017"/>
                    <a:pt x="2741" y="16994"/>
                    <a:pt x="3823" y="16719"/>
                  </a:cubicBezTo>
                  <a:cubicBezTo>
                    <a:pt x="4689" y="16498"/>
                    <a:pt x="5364" y="15811"/>
                    <a:pt x="5590" y="14957"/>
                  </a:cubicBezTo>
                  <a:cubicBezTo>
                    <a:pt x="6122" y="12956"/>
                    <a:pt x="3190" y="13369"/>
                    <a:pt x="2479" y="12300"/>
                  </a:cubicBezTo>
                  <a:cubicBezTo>
                    <a:pt x="1732" y="11171"/>
                    <a:pt x="1864" y="9583"/>
                    <a:pt x="2718" y="8561"/>
                  </a:cubicBezTo>
                  <a:cubicBezTo>
                    <a:pt x="3435" y="7701"/>
                    <a:pt x="4868" y="7540"/>
                    <a:pt x="5894" y="7278"/>
                  </a:cubicBezTo>
                  <a:cubicBezTo>
                    <a:pt x="7208" y="6937"/>
                    <a:pt x="8487" y="6584"/>
                    <a:pt x="9854" y="6584"/>
                  </a:cubicBezTo>
                  <a:cubicBezTo>
                    <a:pt x="9875" y="6584"/>
                    <a:pt x="9897" y="6584"/>
                    <a:pt x="9918" y="6584"/>
                  </a:cubicBezTo>
                  <a:cubicBezTo>
                    <a:pt x="10942" y="6584"/>
                    <a:pt x="11971" y="6718"/>
                    <a:pt x="12989" y="6799"/>
                  </a:cubicBezTo>
                  <a:cubicBezTo>
                    <a:pt x="13430" y="6834"/>
                    <a:pt x="13874" y="6860"/>
                    <a:pt x="14317" y="6860"/>
                  </a:cubicBezTo>
                  <a:cubicBezTo>
                    <a:pt x="15149" y="6860"/>
                    <a:pt x="15976" y="6770"/>
                    <a:pt x="16775" y="6490"/>
                  </a:cubicBezTo>
                  <a:cubicBezTo>
                    <a:pt x="18095" y="6030"/>
                    <a:pt x="19074" y="5002"/>
                    <a:pt x="19862" y="3891"/>
                  </a:cubicBezTo>
                  <a:cubicBezTo>
                    <a:pt x="21027" y="2239"/>
                    <a:pt x="22606" y="689"/>
                    <a:pt x="24629" y="689"/>
                  </a:cubicBezTo>
                  <a:close/>
                  <a:moveTo>
                    <a:pt x="24546" y="1"/>
                  </a:moveTo>
                  <a:cubicBezTo>
                    <a:pt x="24109" y="1"/>
                    <a:pt x="23668" y="60"/>
                    <a:pt x="23231" y="183"/>
                  </a:cubicBezTo>
                  <a:cubicBezTo>
                    <a:pt x="21524" y="672"/>
                    <a:pt x="20252" y="2153"/>
                    <a:pt x="19273" y="3542"/>
                  </a:cubicBezTo>
                  <a:lnTo>
                    <a:pt x="19273" y="3542"/>
                  </a:lnTo>
                  <a:cubicBezTo>
                    <a:pt x="19273" y="3543"/>
                    <a:pt x="19272" y="3544"/>
                    <a:pt x="19272" y="3544"/>
                  </a:cubicBezTo>
                  <a:cubicBezTo>
                    <a:pt x="19272" y="3544"/>
                    <a:pt x="19272" y="3544"/>
                    <a:pt x="19272" y="3544"/>
                  </a:cubicBezTo>
                  <a:lnTo>
                    <a:pt x="19272" y="3544"/>
                  </a:lnTo>
                  <a:cubicBezTo>
                    <a:pt x="19272" y="3545"/>
                    <a:pt x="19272" y="3545"/>
                    <a:pt x="19271" y="3545"/>
                  </a:cubicBezTo>
                  <a:lnTo>
                    <a:pt x="19271" y="3545"/>
                  </a:lnTo>
                  <a:cubicBezTo>
                    <a:pt x="17985" y="5347"/>
                    <a:pt x="16389" y="6174"/>
                    <a:pt x="14216" y="6174"/>
                  </a:cubicBezTo>
                  <a:cubicBezTo>
                    <a:pt x="14170" y="6174"/>
                    <a:pt x="14123" y="6174"/>
                    <a:pt x="14077" y="6173"/>
                  </a:cubicBezTo>
                  <a:cubicBezTo>
                    <a:pt x="12606" y="6152"/>
                    <a:pt x="11175" y="5940"/>
                    <a:pt x="9727" y="5940"/>
                  </a:cubicBezTo>
                  <a:cubicBezTo>
                    <a:pt x="9094" y="5940"/>
                    <a:pt x="8457" y="5981"/>
                    <a:pt x="7812" y="6095"/>
                  </a:cubicBezTo>
                  <a:cubicBezTo>
                    <a:pt x="6713" y="6286"/>
                    <a:pt x="5620" y="6626"/>
                    <a:pt x="4540" y="6912"/>
                  </a:cubicBezTo>
                  <a:cubicBezTo>
                    <a:pt x="3578" y="7170"/>
                    <a:pt x="2705" y="7516"/>
                    <a:pt x="2055" y="8287"/>
                  </a:cubicBezTo>
                  <a:cubicBezTo>
                    <a:pt x="962" y="9588"/>
                    <a:pt x="1064" y="11959"/>
                    <a:pt x="2288" y="13141"/>
                  </a:cubicBezTo>
                  <a:cubicBezTo>
                    <a:pt x="2730" y="13565"/>
                    <a:pt x="3416" y="13607"/>
                    <a:pt x="3972" y="13763"/>
                  </a:cubicBezTo>
                  <a:cubicBezTo>
                    <a:pt x="5023" y="14056"/>
                    <a:pt x="5119" y="14921"/>
                    <a:pt x="4414" y="15638"/>
                  </a:cubicBezTo>
                  <a:cubicBezTo>
                    <a:pt x="3895" y="16170"/>
                    <a:pt x="2975" y="16181"/>
                    <a:pt x="2294" y="16330"/>
                  </a:cubicBezTo>
                  <a:cubicBezTo>
                    <a:pt x="765" y="16653"/>
                    <a:pt x="1" y="18254"/>
                    <a:pt x="221" y="19698"/>
                  </a:cubicBezTo>
                  <a:cubicBezTo>
                    <a:pt x="759" y="23294"/>
                    <a:pt x="4097" y="25742"/>
                    <a:pt x="7041" y="27360"/>
                  </a:cubicBezTo>
                  <a:cubicBezTo>
                    <a:pt x="8616" y="28226"/>
                    <a:pt x="10234" y="28862"/>
                    <a:pt x="12021" y="28862"/>
                  </a:cubicBezTo>
                  <a:cubicBezTo>
                    <a:pt x="12206" y="28862"/>
                    <a:pt x="12394" y="28855"/>
                    <a:pt x="12583" y="28841"/>
                  </a:cubicBezTo>
                  <a:cubicBezTo>
                    <a:pt x="13741" y="28758"/>
                    <a:pt x="14835" y="28382"/>
                    <a:pt x="15927" y="28011"/>
                  </a:cubicBezTo>
                  <a:cubicBezTo>
                    <a:pt x="17331" y="27539"/>
                    <a:pt x="18765" y="27140"/>
                    <a:pt x="20198" y="26776"/>
                  </a:cubicBezTo>
                  <a:cubicBezTo>
                    <a:pt x="25644" y="25395"/>
                    <a:pt x="31245" y="24684"/>
                    <a:pt x="36542" y="22744"/>
                  </a:cubicBezTo>
                  <a:cubicBezTo>
                    <a:pt x="38775" y="21933"/>
                    <a:pt x="40920" y="20869"/>
                    <a:pt x="42604" y="19161"/>
                  </a:cubicBezTo>
                  <a:cubicBezTo>
                    <a:pt x="44192" y="17554"/>
                    <a:pt x="45823" y="15787"/>
                    <a:pt x="46342" y="13535"/>
                  </a:cubicBezTo>
                  <a:cubicBezTo>
                    <a:pt x="46807" y="11499"/>
                    <a:pt x="46438" y="9098"/>
                    <a:pt x="45046" y="7499"/>
                  </a:cubicBezTo>
                  <a:cubicBezTo>
                    <a:pt x="43806" y="6071"/>
                    <a:pt x="41711" y="5808"/>
                    <a:pt x="39930" y="5808"/>
                  </a:cubicBezTo>
                  <a:cubicBezTo>
                    <a:pt x="39886" y="5808"/>
                    <a:pt x="39842" y="5808"/>
                    <a:pt x="39797" y="5809"/>
                  </a:cubicBezTo>
                  <a:cubicBezTo>
                    <a:pt x="38830" y="5819"/>
                    <a:pt x="37869" y="5901"/>
                    <a:pt x="36904" y="5901"/>
                  </a:cubicBezTo>
                  <a:cubicBezTo>
                    <a:pt x="36789" y="5901"/>
                    <a:pt x="36675" y="5900"/>
                    <a:pt x="36560" y="5898"/>
                  </a:cubicBezTo>
                  <a:cubicBezTo>
                    <a:pt x="35240" y="5862"/>
                    <a:pt x="34034" y="5468"/>
                    <a:pt x="32875" y="4864"/>
                  </a:cubicBezTo>
                  <a:cubicBezTo>
                    <a:pt x="30893" y="3831"/>
                    <a:pt x="29412" y="2177"/>
                    <a:pt x="27572" y="953"/>
                  </a:cubicBezTo>
                  <a:cubicBezTo>
                    <a:pt x="26654" y="348"/>
                    <a:pt x="25610" y="1"/>
                    <a:pt x="24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1502525" y="4319725"/>
              <a:ext cx="1367250" cy="804125"/>
            </a:xfrm>
            <a:custGeom>
              <a:rect b="b" l="l" r="r" t="t"/>
              <a:pathLst>
                <a:path extrusionOk="0" h="32165" w="54690">
                  <a:moveTo>
                    <a:pt x="29570" y="240"/>
                  </a:moveTo>
                  <a:cubicBezTo>
                    <a:pt x="29608" y="240"/>
                    <a:pt x="29647" y="240"/>
                    <a:pt x="29685" y="241"/>
                  </a:cubicBezTo>
                  <a:cubicBezTo>
                    <a:pt x="32307" y="307"/>
                    <a:pt x="34153" y="2672"/>
                    <a:pt x="36039" y="4177"/>
                  </a:cubicBezTo>
                  <a:cubicBezTo>
                    <a:pt x="37866" y="5640"/>
                    <a:pt x="39897" y="6840"/>
                    <a:pt x="42256" y="7115"/>
                  </a:cubicBezTo>
                  <a:cubicBezTo>
                    <a:pt x="42691" y="7167"/>
                    <a:pt x="43126" y="7186"/>
                    <a:pt x="43560" y="7186"/>
                  </a:cubicBezTo>
                  <a:cubicBezTo>
                    <a:pt x="44987" y="7186"/>
                    <a:pt x="46412" y="6973"/>
                    <a:pt x="47837" y="6973"/>
                  </a:cubicBezTo>
                  <a:cubicBezTo>
                    <a:pt x="48532" y="6973"/>
                    <a:pt x="49228" y="7024"/>
                    <a:pt x="49924" y="7175"/>
                  </a:cubicBezTo>
                  <a:cubicBezTo>
                    <a:pt x="52677" y="7771"/>
                    <a:pt x="53926" y="10161"/>
                    <a:pt x="54050" y="12812"/>
                  </a:cubicBezTo>
                  <a:cubicBezTo>
                    <a:pt x="54116" y="14126"/>
                    <a:pt x="53824" y="15452"/>
                    <a:pt x="53281" y="16646"/>
                  </a:cubicBezTo>
                  <a:cubicBezTo>
                    <a:pt x="52730" y="17858"/>
                    <a:pt x="51697" y="18748"/>
                    <a:pt x="50790" y="19686"/>
                  </a:cubicBezTo>
                  <a:cubicBezTo>
                    <a:pt x="49894" y="20617"/>
                    <a:pt x="49124" y="21555"/>
                    <a:pt x="48078" y="22337"/>
                  </a:cubicBezTo>
                  <a:cubicBezTo>
                    <a:pt x="47033" y="23113"/>
                    <a:pt x="45864" y="23710"/>
                    <a:pt x="44668" y="24236"/>
                  </a:cubicBezTo>
                  <a:cubicBezTo>
                    <a:pt x="42011" y="25400"/>
                    <a:pt x="39180" y="26188"/>
                    <a:pt x="36368" y="26875"/>
                  </a:cubicBezTo>
                  <a:cubicBezTo>
                    <a:pt x="30843" y="28225"/>
                    <a:pt x="25206" y="29079"/>
                    <a:pt x="19766" y="30780"/>
                  </a:cubicBezTo>
                  <a:cubicBezTo>
                    <a:pt x="18013" y="31332"/>
                    <a:pt x="16342" y="31890"/>
                    <a:pt x="14588" y="31890"/>
                  </a:cubicBezTo>
                  <a:cubicBezTo>
                    <a:pt x="13928" y="31890"/>
                    <a:pt x="13256" y="31811"/>
                    <a:pt x="12564" y="31623"/>
                  </a:cubicBezTo>
                  <a:cubicBezTo>
                    <a:pt x="10546" y="31080"/>
                    <a:pt x="8551" y="29784"/>
                    <a:pt x="6867" y="28583"/>
                  </a:cubicBezTo>
                  <a:cubicBezTo>
                    <a:pt x="4520" y="26899"/>
                    <a:pt x="0" y="21536"/>
                    <a:pt x="3666" y="19058"/>
                  </a:cubicBezTo>
                  <a:cubicBezTo>
                    <a:pt x="4551" y="18462"/>
                    <a:pt x="5858" y="18700"/>
                    <a:pt x="6837" y="18276"/>
                  </a:cubicBezTo>
                  <a:cubicBezTo>
                    <a:pt x="7589" y="17960"/>
                    <a:pt x="8126" y="17165"/>
                    <a:pt x="8121" y="16359"/>
                  </a:cubicBezTo>
                  <a:cubicBezTo>
                    <a:pt x="8115" y="14777"/>
                    <a:pt x="5703" y="15081"/>
                    <a:pt x="4783" y="14549"/>
                  </a:cubicBezTo>
                  <a:cubicBezTo>
                    <a:pt x="3661" y="13898"/>
                    <a:pt x="3463" y="11964"/>
                    <a:pt x="3672" y="10847"/>
                  </a:cubicBezTo>
                  <a:cubicBezTo>
                    <a:pt x="3953" y="9336"/>
                    <a:pt x="5165" y="8631"/>
                    <a:pt x="6503" y="8207"/>
                  </a:cubicBezTo>
                  <a:cubicBezTo>
                    <a:pt x="8706" y="7518"/>
                    <a:pt x="10891" y="6968"/>
                    <a:pt x="13179" y="6968"/>
                  </a:cubicBezTo>
                  <a:cubicBezTo>
                    <a:pt x="13527" y="6968"/>
                    <a:pt x="13878" y="6981"/>
                    <a:pt x="14231" y="7007"/>
                  </a:cubicBezTo>
                  <a:cubicBezTo>
                    <a:pt x="15479" y="7102"/>
                    <a:pt x="16733" y="7288"/>
                    <a:pt x="17983" y="7288"/>
                  </a:cubicBezTo>
                  <a:cubicBezTo>
                    <a:pt x="18545" y="7288"/>
                    <a:pt x="19105" y="7251"/>
                    <a:pt x="19664" y="7151"/>
                  </a:cubicBezTo>
                  <a:cubicBezTo>
                    <a:pt x="21504" y="6817"/>
                    <a:pt x="22865" y="5545"/>
                    <a:pt x="23910" y="4071"/>
                  </a:cubicBezTo>
                  <a:lnTo>
                    <a:pt x="23910" y="4071"/>
                  </a:lnTo>
                  <a:cubicBezTo>
                    <a:pt x="23910" y="4070"/>
                    <a:pt x="23910" y="4070"/>
                    <a:pt x="23911" y="4069"/>
                  </a:cubicBezTo>
                  <a:lnTo>
                    <a:pt x="23911" y="4069"/>
                  </a:lnTo>
                  <a:cubicBezTo>
                    <a:pt x="23911" y="4069"/>
                    <a:pt x="23911" y="4069"/>
                    <a:pt x="23911" y="4069"/>
                  </a:cubicBezTo>
                  <a:cubicBezTo>
                    <a:pt x="23912" y="4067"/>
                    <a:pt x="23914" y="4065"/>
                    <a:pt x="23915" y="4063"/>
                  </a:cubicBezTo>
                  <a:lnTo>
                    <a:pt x="23915" y="4063"/>
                  </a:lnTo>
                  <a:cubicBezTo>
                    <a:pt x="25261" y="2154"/>
                    <a:pt x="27082" y="240"/>
                    <a:pt x="29570" y="240"/>
                  </a:cubicBezTo>
                  <a:close/>
                  <a:moveTo>
                    <a:pt x="29466" y="0"/>
                  </a:moveTo>
                  <a:cubicBezTo>
                    <a:pt x="27039" y="0"/>
                    <a:pt x="25056" y="2049"/>
                    <a:pt x="23713" y="3956"/>
                  </a:cubicBezTo>
                  <a:lnTo>
                    <a:pt x="23713" y="3956"/>
                  </a:lnTo>
                  <a:cubicBezTo>
                    <a:pt x="23713" y="3956"/>
                    <a:pt x="23713" y="3956"/>
                    <a:pt x="23713" y="3956"/>
                  </a:cubicBezTo>
                  <a:cubicBezTo>
                    <a:pt x="22400" y="5806"/>
                    <a:pt x="20746" y="6942"/>
                    <a:pt x="18446" y="7055"/>
                  </a:cubicBezTo>
                  <a:cubicBezTo>
                    <a:pt x="18241" y="7065"/>
                    <a:pt x="18035" y="7070"/>
                    <a:pt x="17830" y="7070"/>
                  </a:cubicBezTo>
                  <a:cubicBezTo>
                    <a:pt x="16130" y="7070"/>
                    <a:pt x="14425" y="6750"/>
                    <a:pt x="12726" y="6696"/>
                  </a:cubicBezTo>
                  <a:cubicBezTo>
                    <a:pt x="12656" y="6694"/>
                    <a:pt x="12586" y="6694"/>
                    <a:pt x="12516" y="6694"/>
                  </a:cubicBezTo>
                  <a:cubicBezTo>
                    <a:pt x="11309" y="6694"/>
                    <a:pt x="10115" y="6978"/>
                    <a:pt x="8958" y="7294"/>
                  </a:cubicBezTo>
                  <a:cubicBezTo>
                    <a:pt x="7876" y="7586"/>
                    <a:pt x="6765" y="7849"/>
                    <a:pt x="5709" y="8237"/>
                  </a:cubicBezTo>
                  <a:cubicBezTo>
                    <a:pt x="3977" y="8888"/>
                    <a:pt x="3189" y="10525"/>
                    <a:pt x="3410" y="12316"/>
                  </a:cubicBezTo>
                  <a:cubicBezTo>
                    <a:pt x="3595" y="13833"/>
                    <a:pt x="4371" y="14866"/>
                    <a:pt x="5858" y="15094"/>
                  </a:cubicBezTo>
                  <a:cubicBezTo>
                    <a:pt x="6329" y="15171"/>
                    <a:pt x="6778" y="15273"/>
                    <a:pt x="7219" y="15469"/>
                  </a:cubicBezTo>
                  <a:cubicBezTo>
                    <a:pt x="8456" y="16007"/>
                    <a:pt x="7732" y="17368"/>
                    <a:pt x="6987" y="17930"/>
                  </a:cubicBezTo>
                  <a:cubicBezTo>
                    <a:pt x="6031" y="18647"/>
                    <a:pt x="4609" y="18330"/>
                    <a:pt x="3553" y="18862"/>
                  </a:cubicBezTo>
                  <a:cubicBezTo>
                    <a:pt x="2286" y="19494"/>
                    <a:pt x="1964" y="21053"/>
                    <a:pt x="2173" y="22313"/>
                  </a:cubicBezTo>
                  <a:cubicBezTo>
                    <a:pt x="2442" y="23955"/>
                    <a:pt x="3504" y="25455"/>
                    <a:pt x="4551" y="26696"/>
                  </a:cubicBezTo>
                  <a:cubicBezTo>
                    <a:pt x="5733" y="28093"/>
                    <a:pt x="7123" y="29049"/>
                    <a:pt x="8664" y="29999"/>
                  </a:cubicBezTo>
                  <a:cubicBezTo>
                    <a:pt x="10289" y="30995"/>
                    <a:pt x="11973" y="31885"/>
                    <a:pt x="13890" y="32113"/>
                  </a:cubicBezTo>
                  <a:cubicBezTo>
                    <a:pt x="14177" y="32148"/>
                    <a:pt x="14462" y="32164"/>
                    <a:pt x="14746" y="32164"/>
                  </a:cubicBezTo>
                  <a:cubicBezTo>
                    <a:pt x="16841" y="32164"/>
                    <a:pt x="18852" y="31292"/>
                    <a:pt x="20835" y="30697"/>
                  </a:cubicBezTo>
                  <a:cubicBezTo>
                    <a:pt x="23577" y="29873"/>
                    <a:pt x="26372" y="29258"/>
                    <a:pt x="29172" y="28674"/>
                  </a:cubicBezTo>
                  <a:cubicBezTo>
                    <a:pt x="34541" y="27544"/>
                    <a:pt x="40005" y="26524"/>
                    <a:pt x="45062" y="24314"/>
                  </a:cubicBezTo>
                  <a:cubicBezTo>
                    <a:pt x="47350" y="23310"/>
                    <a:pt x="49111" y="21907"/>
                    <a:pt x="50754" y="20061"/>
                  </a:cubicBezTo>
                  <a:cubicBezTo>
                    <a:pt x="51459" y="19273"/>
                    <a:pt x="52253" y="18587"/>
                    <a:pt x="52898" y="17745"/>
                  </a:cubicBezTo>
                  <a:cubicBezTo>
                    <a:pt x="53590" y="16831"/>
                    <a:pt x="53954" y="15690"/>
                    <a:pt x="54158" y="14579"/>
                  </a:cubicBezTo>
                  <a:cubicBezTo>
                    <a:pt x="54689" y="11707"/>
                    <a:pt x="53746" y="8422"/>
                    <a:pt x="50891" y="7234"/>
                  </a:cubicBezTo>
                  <a:cubicBezTo>
                    <a:pt x="49911" y="6825"/>
                    <a:pt x="48829" y="6709"/>
                    <a:pt x="47757" y="6709"/>
                  </a:cubicBezTo>
                  <a:cubicBezTo>
                    <a:pt x="47249" y="6709"/>
                    <a:pt x="46743" y="6735"/>
                    <a:pt x="46251" y="6768"/>
                  </a:cubicBezTo>
                  <a:cubicBezTo>
                    <a:pt x="45343" y="6830"/>
                    <a:pt x="44456" y="6896"/>
                    <a:pt x="43581" y="6896"/>
                  </a:cubicBezTo>
                  <a:cubicBezTo>
                    <a:pt x="42230" y="6896"/>
                    <a:pt x="40907" y="6737"/>
                    <a:pt x="39580" y="6153"/>
                  </a:cubicBezTo>
                  <a:cubicBezTo>
                    <a:pt x="37730" y="5341"/>
                    <a:pt x="36099" y="4003"/>
                    <a:pt x="34606" y="2660"/>
                  </a:cubicBezTo>
                  <a:cubicBezTo>
                    <a:pt x="33406" y="1578"/>
                    <a:pt x="32212" y="569"/>
                    <a:pt x="30611" y="152"/>
                  </a:cubicBezTo>
                  <a:cubicBezTo>
                    <a:pt x="30220" y="48"/>
                    <a:pt x="29838" y="0"/>
                    <a:pt x="29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476350" y="4273750"/>
              <a:ext cx="1473300" cy="896500"/>
            </a:xfrm>
            <a:custGeom>
              <a:rect b="b" l="l" r="r" t="t"/>
              <a:pathLst>
                <a:path extrusionOk="0" h="35860" w="58932">
                  <a:moveTo>
                    <a:pt x="30863" y="217"/>
                  </a:moveTo>
                  <a:cubicBezTo>
                    <a:pt x="33136" y="217"/>
                    <a:pt x="34982" y="1909"/>
                    <a:pt x="36548" y="3382"/>
                  </a:cubicBezTo>
                  <a:cubicBezTo>
                    <a:pt x="38221" y="4952"/>
                    <a:pt x="40114" y="6499"/>
                    <a:pt x="42240" y="7395"/>
                  </a:cubicBezTo>
                  <a:cubicBezTo>
                    <a:pt x="43574" y="7953"/>
                    <a:pt x="44909" y="8121"/>
                    <a:pt x="46260" y="8121"/>
                  </a:cubicBezTo>
                  <a:cubicBezTo>
                    <a:pt x="47527" y="8121"/>
                    <a:pt x="48808" y="7973"/>
                    <a:pt x="50117" y="7860"/>
                  </a:cubicBezTo>
                  <a:cubicBezTo>
                    <a:pt x="50609" y="7819"/>
                    <a:pt x="51113" y="7792"/>
                    <a:pt x="51618" y="7792"/>
                  </a:cubicBezTo>
                  <a:cubicBezTo>
                    <a:pt x="53411" y="7792"/>
                    <a:pt x="55222" y="8131"/>
                    <a:pt x="56596" y="9348"/>
                  </a:cubicBezTo>
                  <a:cubicBezTo>
                    <a:pt x="58597" y="11128"/>
                    <a:pt x="58746" y="14436"/>
                    <a:pt x="58184" y="16854"/>
                  </a:cubicBezTo>
                  <a:cubicBezTo>
                    <a:pt x="57886" y="18151"/>
                    <a:pt x="57266" y="19298"/>
                    <a:pt x="56376" y="20276"/>
                  </a:cubicBezTo>
                  <a:cubicBezTo>
                    <a:pt x="55552" y="21189"/>
                    <a:pt x="54596" y="21961"/>
                    <a:pt x="53802" y="22898"/>
                  </a:cubicBezTo>
                  <a:cubicBezTo>
                    <a:pt x="52010" y="24995"/>
                    <a:pt x="49460" y="26302"/>
                    <a:pt x="46952" y="27305"/>
                  </a:cubicBezTo>
                  <a:cubicBezTo>
                    <a:pt x="41708" y="29413"/>
                    <a:pt x="36125" y="30500"/>
                    <a:pt x="30619" y="31646"/>
                  </a:cubicBezTo>
                  <a:cubicBezTo>
                    <a:pt x="27854" y="32225"/>
                    <a:pt x="25095" y="32823"/>
                    <a:pt x="22366" y="33558"/>
                  </a:cubicBezTo>
                  <a:cubicBezTo>
                    <a:pt x="19774" y="34250"/>
                    <a:pt x="17213" y="35414"/>
                    <a:pt x="14512" y="35612"/>
                  </a:cubicBezTo>
                  <a:cubicBezTo>
                    <a:pt x="14319" y="35626"/>
                    <a:pt x="14128" y="35633"/>
                    <a:pt x="13938" y="35633"/>
                  </a:cubicBezTo>
                  <a:cubicBezTo>
                    <a:pt x="12004" y="35633"/>
                    <a:pt x="10216" y="34913"/>
                    <a:pt x="8547" y="33945"/>
                  </a:cubicBezTo>
                  <a:cubicBezTo>
                    <a:pt x="6844" y="32961"/>
                    <a:pt x="5137" y="31861"/>
                    <a:pt x="3757" y="30447"/>
                  </a:cubicBezTo>
                  <a:cubicBezTo>
                    <a:pt x="2432" y="29091"/>
                    <a:pt x="1273" y="27448"/>
                    <a:pt x="676" y="25640"/>
                  </a:cubicBezTo>
                  <a:cubicBezTo>
                    <a:pt x="1" y="23590"/>
                    <a:pt x="742" y="21376"/>
                    <a:pt x="3046" y="20933"/>
                  </a:cubicBezTo>
                  <a:cubicBezTo>
                    <a:pt x="4493" y="20652"/>
                    <a:pt x="6612" y="20850"/>
                    <a:pt x="7167" y="19040"/>
                  </a:cubicBezTo>
                  <a:cubicBezTo>
                    <a:pt x="7568" y="17732"/>
                    <a:pt x="6529" y="17099"/>
                    <a:pt x="5388" y="16848"/>
                  </a:cubicBezTo>
                  <a:cubicBezTo>
                    <a:pt x="4826" y="16729"/>
                    <a:pt x="4253" y="16735"/>
                    <a:pt x="3699" y="16586"/>
                  </a:cubicBezTo>
                  <a:cubicBezTo>
                    <a:pt x="2695" y="16324"/>
                    <a:pt x="2229" y="15117"/>
                    <a:pt x="1979" y="14233"/>
                  </a:cubicBezTo>
                  <a:cubicBezTo>
                    <a:pt x="1649" y="13086"/>
                    <a:pt x="1822" y="11851"/>
                    <a:pt x="2432" y="10834"/>
                  </a:cubicBezTo>
                  <a:cubicBezTo>
                    <a:pt x="3035" y="9820"/>
                    <a:pt x="4193" y="9431"/>
                    <a:pt x="5262" y="9103"/>
                  </a:cubicBezTo>
                  <a:cubicBezTo>
                    <a:pt x="7340" y="8477"/>
                    <a:pt x="9496" y="7760"/>
                    <a:pt x="11682" y="7688"/>
                  </a:cubicBezTo>
                  <a:cubicBezTo>
                    <a:pt x="11824" y="7684"/>
                    <a:pt x="11966" y="7681"/>
                    <a:pt x="12109" y="7681"/>
                  </a:cubicBezTo>
                  <a:cubicBezTo>
                    <a:pt x="13743" y="7681"/>
                    <a:pt x="15389" y="7978"/>
                    <a:pt x="17015" y="8094"/>
                  </a:cubicBezTo>
                  <a:cubicBezTo>
                    <a:pt x="17361" y="8120"/>
                    <a:pt x="17707" y="8135"/>
                    <a:pt x="18053" y="8135"/>
                  </a:cubicBezTo>
                  <a:cubicBezTo>
                    <a:pt x="19081" y="8135"/>
                    <a:pt x="20100" y="8002"/>
                    <a:pt x="21069" y="7622"/>
                  </a:cubicBezTo>
                  <a:cubicBezTo>
                    <a:pt x="22557" y="7044"/>
                    <a:pt x="23673" y="5832"/>
                    <a:pt x="24574" y="4553"/>
                  </a:cubicBezTo>
                  <a:lnTo>
                    <a:pt x="24574" y="4553"/>
                  </a:lnTo>
                  <a:cubicBezTo>
                    <a:pt x="24575" y="4553"/>
                    <a:pt x="24575" y="4553"/>
                    <a:pt x="24575" y="4553"/>
                  </a:cubicBezTo>
                  <a:lnTo>
                    <a:pt x="24575" y="4553"/>
                  </a:lnTo>
                  <a:cubicBezTo>
                    <a:pt x="24575" y="4553"/>
                    <a:pt x="24575" y="4553"/>
                    <a:pt x="24575" y="4553"/>
                  </a:cubicBezTo>
                  <a:cubicBezTo>
                    <a:pt x="25955" y="2582"/>
                    <a:pt x="27770" y="564"/>
                    <a:pt x="30291" y="253"/>
                  </a:cubicBezTo>
                  <a:cubicBezTo>
                    <a:pt x="30484" y="229"/>
                    <a:pt x="30675" y="217"/>
                    <a:pt x="30863" y="217"/>
                  </a:cubicBezTo>
                  <a:close/>
                  <a:moveTo>
                    <a:pt x="30876" y="1"/>
                  </a:moveTo>
                  <a:cubicBezTo>
                    <a:pt x="29773" y="1"/>
                    <a:pt x="28688" y="363"/>
                    <a:pt x="27717" y="964"/>
                  </a:cubicBezTo>
                  <a:cubicBezTo>
                    <a:pt x="26350" y="1818"/>
                    <a:pt x="25293" y="3130"/>
                    <a:pt x="24380" y="4432"/>
                  </a:cubicBezTo>
                  <a:lnTo>
                    <a:pt x="24380" y="4432"/>
                  </a:lnTo>
                  <a:cubicBezTo>
                    <a:pt x="24379" y="4432"/>
                    <a:pt x="24379" y="4433"/>
                    <a:pt x="24379" y="4434"/>
                  </a:cubicBezTo>
                  <a:cubicBezTo>
                    <a:pt x="24379" y="4434"/>
                    <a:pt x="24379" y="4434"/>
                    <a:pt x="24379" y="4434"/>
                  </a:cubicBezTo>
                  <a:lnTo>
                    <a:pt x="24379" y="4434"/>
                  </a:lnTo>
                  <a:cubicBezTo>
                    <a:pt x="24378" y="4434"/>
                    <a:pt x="24377" y="4435"/>
                    <a:pt x="24377" y="4436"/>
                  </a:cubicBezTo>
                  <a:lnTo>
                    <a:pt x="24377" y="4436"/>
                  </a:lnTo>
                  <a:cubicBezTo>
                    <a:pt x="23063" y="6292"/>
                    <a:pt x="21404" y="7610"/>
                    <a:pt x="19099" y="7860"/>
                  </a:cubicBezTo>
                  <a:cubicBezTo>
                    <a:pt x="18718" y="7903"/>
                    <a:pt x="18334" y="7920"/>
                    <a:pt x="17950" y="7920"/>
                  </a:cubicBezTo>
                  <a:cubicBezTo>
                    <a:pt x="16480" y="7920"/>
                    <a:pt x="14992" y="7663"/>
                    <a:pt x="13539" y="7545"/>
                  </a:cubicBezTo>
                  <a:cubicBezTo>
                    <a:pt x="12985" y="7498"/>
                    <a:pt x="12427" y="7463"/>
                    <a:pt x="11869" y="7463"/>
                  </a:cubicBezTo>
                  <a:cubicBezTo>
                    <a:pt x="11349" y="7463"/>
                    <a:pt x="10830" y="7494"/>
                    <a:pt x="10314" y="7574"/>
                  </a:cubicBezTo>
                  <a:cubicBezTo>
                    <a:pt x="8983" y="7783"/>
                    <a:pt x="7717" y="8196"/>
                    <a:pt x="6422" y="8548"/>
                  </a:cubicBezTo>
                  <a:cubicBezTo>
                    <a:pt x="4558" y="9056"/>
                    <a:pt x="2701" y="9480"/>
                    <a:pt x="1877" y="11415"/>
                  </a:cubicBezTo>
                  <a:cubicBezTo>
                    <a:pt x="1219" y="12961"/>
                    <a:pt x="1673" y="15051"/>
                    <a:pt x="2778" y="16288"/>
                  </a:cubicBezTo>
                  <a:cubicBezTo>
                    <a:pt x="3835" y="17476"/>
                    <a:pt x="6875" y="16418"/>
                    <a:pt x="7042" y="18455"/>
                  </a:cubicBezTo>
                  <a:cubicBezTo>
                    <a:pt x="7191" y="20241"/>
                    <a:pt x="4791" y="20533"/>
                    <a:pt x="3567" y="20641"/>
                  </a:cubicBezTo>
                  <a:cubicBezTo>
                    <a:pt x="2641" y="20718"/>
                    <a:pt x="1883" y="20974"/>
                    <a:pt x="1190" y="21602"/>
                  </a:cubicBezTo>
                  <a:cubicBezTo>
                    <a:pt x="144" y="22558"/>
                    <a:pt x="44" y="24014"/>
                    <a:pt x="348" y="25310"/>
                  </a:cubicBezTo>
                  <a:cubicBezTo>
                    <a:pt x="1112" y="28614"/>
                    <a:pt x="3901" y="31175"/>
                    <a:pt x="6594" y="32978"/>
                  </a:cubicBezTo>
                  <a:cubicBezTo>
                    <a:pt x="8249" y="34089"/>
                    <a:pt x="9969" y="35152"/>
                    <a:pt x="11921" y="35629"/>
                  </a:cubicBezTo>
                  <a:cubicBezTo>
                    <a:pt x="12570" y="35790"/>
                    <a:pt x="13226" y="35859"/>
                    <a:pt x="13882" y="35859"/>
                  </a:cubicBezTo>
                  <a:cubicBezTo>
                    <a:pt x="15231" y="35859"/>
                    <a:pt x="16580" y="35565"/>
                    <a:pt x="17869" y="35163"/>
                  </a:cubicBezTo>
                  <a:cubicBezTo>
                    <a:pt x="23291" y="33474"/>
                    <a:pt x="28767" y="32286"/>
                    <a:pt x="34321" y="31109"/>
                  </a:cubicBezTo>
                  <a:cubicBezTo>
                    <a:pt x="39582" y="29987"/>
                    <a:pt x="45083" y="28774"/>
                    <a:pt x="49866" y="26219"/>
                  </a:cubicBezTo>
                  <a:cubicBezTo>
                    <a:pt x="50863" y="25687"/>
                    <a:pt x="51801" y="25048"/>
                    <a:pt x="52666" y="24325"/>
                  </a:cubicBezTo>
                  <a:cubicBezTo>
                    <a:pt x="53647" y="23513"/>
                    <a:pt x="54411" y="22487"/>
                    <a:pt x="55337" y="21614"/>
                  </a:cubicBezTo>
                  <a:cubicBezTo>
                    <a:pt x="56095" y="20891"/>
                    <a:pt x="56841" y="20186"/>
                    <a:pt x="57421" y="19309"/>
                  </a:cubicBezTo>
                  <a:cubicBezTo>
                    <a:pt x="58054" y="18347"/>
                    <a:pt x="58388" y="17176"/>
                    <a:pt x="58579" y="16054"/>
                  </a:cubicBezTo>
                  <a:cubicBezTo>
                    <a:pt x="58931" y="14000"/>
                    <a:pt x="58597" y="11683"/>
                    <a:pt x="57415" y="9939"/>
                  </a:cubicBezTo>
                  <a:cubicBezTo>
                    <a:pt x="56423" y="8482"/>
                    <a:pt x="54709" y="7860"/>
                    <a:pt x="53038" y="7645"/>
                  </a:cubicBezTo>
                  <a:cubicBezTo>
                    <a:pt x="52555" y="7583"/>
                    <a:pt x="52073" y="7558"/>
                    <a:pt x="51591" y="7558"/>
                  </a:cubicBezTo>
                  <a:cubicBezTo>
                    <a:pt x="49727" y="7558"/>
                    <a:pt x="47865" y="7931"/>
                    <a:pt x="45997" y="7931"/>
                  </a:cubicBezTo>
                  <a:cubicBezTo>
                    <a:pt x="45782" y="7931"/>
                    <a:pt x="45567" y="7926"/>
                    <a:pt x="45351" y="7915"/>
                  </a:cubicBezTo>
                  <a:cubicBezTo>
                    <a:pt x="42455" y="7772"/>
                    <a:pt x="39941" y="6004"/>
                    <a:pt x="37802" y="4194"/>
                  </a:cubicBezTo>
                  <a:cubicBezTo>
                    <a:pt x="36101" y="2761"/>
                    <a:pt x="34685" y="1065"/>
                    <a:pt x="32535" y="289"/>
                  </a:cubicBezTo>
                  <a:cubicBezTo>
                    <a:pt x="31985" y="92"/>
                    <a:pt x="31428" y="1"/>
                    <a:pt x="30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369950" y="4221300"/>
              <a:ext cx="1667775" cy="1001025"/>
            </a:xfrm>
            <a:custGeom>
              <a:rect b="b" l="l" r="r" t="t"/>
              <a:pathLst>
                <a:path extrusionOk="0" h="40041" w="66711">
                  <a:moveTo>
                    <a:pt x="35303" y="691"/>
                  </a:moveTo>
                  <a:cubicBezTo>
                    <a:pt x="37122" y="691"/>
                    <a:pt x="38831" y="1734"/>
                    <a:pt x="40189" y="2918"/>
                  </a:cubicBezTo>
                  <a:cubicBezTo>
                    <a:pt x="42083" y="4567"/>
                    <a:pt x="43755" y="6334"/>
                    <a:pt x="45875" y="7708"/>
                  </a:cubicBezTo>
                  <a:cubicBezTo>
                    <a:pt x="47886" y="9005"/>
                    <a:pt x="50032" y="9653"/>
                    <a:pt x="52390" y="9653"/>
                  </a:cubicBezTo>
                  <a:cubicBezTo>
                    <a:pt x="52560" y="9653"/>
                    <a:pt x="52731" y="9650"/>
                    <a:pt x="52904" y="9643"/>
                  </a:cubicBezTo>
                  <a:cubicBezTo>
                    <a:pt x="54912" y="9562"/>
                    <a:pt x="56886" y="9138"/>
                    <a:pt x="58883" y="9138"/>
                  </a:cubicBezTo>
                  <a:cubicBezTo>
                    <a:pt x="59398" y="9138"/>
                    <a:pt x="59915" y="9166"/>
                    <a:pt x="60434" y="9236"/>
                  </a:cubicBezTo>
                  <a:cubicBezTo>
                    <a:pt x="62812" y="9559"/>
                    <a:pt x="64573" y="10890"/>
                    <a:pt x="65379" y="13160"/>
                  </a:cubicBezTo>
                  <a:cubicBezTo>
                    <a:pt x="66233" y="15567"/>
                    <a:pt x="65952" y="18386"/>
                    <a:pt x="64860" y="20660"/>
                  </a:cubicBezTo>
                  <a:cubicBezTo>
                    <a:pt x="64334" y="21741"/>
                    <a:pt x="63498" y="22565"/>
                    <a:pt x="62620" y="23353"/>
                  </a:cubicBezTo>
                  <a:cubicBezTo>
                    <a:pt x="61688" y="24196"/>
                    <a:pt x="60870" y="25115"/>
                    <a:pt x="59987" y="25999"/>
                  </a:cubicBezTo>
                  <a:cubicBezTo>
                    <a:pt x="58027" y="27953"/>
                    <a:pt x="55472" y="29182"/>
                    <a:pt x="52934" y="30186"/>
                  </a:cubicBezTo>
                  <a:cubicBezTo>
                    <a:pt x="50307" y="31225"/>
                    <a:pt x="47589" y="32030"/>
                    <a:pt x="44853" y="32741"/>
                  </a:cubicBezTo>
                  <a:cubicBezTo>
                    <a:pt x="39390" y="34157"/>
                    <a:pt x="33817" y="35094"/>
                    <a:pt x="28329" y="36409"/>
                  </a:cubicBezTo>
                  <a:cubicBezTo>
                    <a:pt x="25523" y="37082"/>
                    <a:pt x="22800" y="37967"/>
                    <a:pt x="20041" y="38779"/>
                  </a:cubicBezTo>
                  <a:cubicBezTo>
                    <a:pt x="18836" y="39136"/>
                    <a:pt x="17611" y="39345"/>
                    <a:pt x="16387" y="39345"/>
                  </a:cubicBezTo>
                  <a:cubicBezTo>
                    <a:pt x="15443" y="39345"/>
                    <a:pt x="14500" y="39221"/>
                    <a:pt x="13567" y="38945"/>
                  </a:cubicBezTo>
                  <a:cubicBezTo>
                    <a:pt x="11513" y="38336"/>
                    <a:pt x="9692" y="37035"/>
                    <a:pt x="7972" y="35800"/>
                  </a:cubicBezTo>
                  <a:cubicBezTo>
                    <a:pt x="6473" y="34730"/>
                    <a:pt x="5201" y="33548"/>
                    <a:pt x="4096" y="32066"/>
                  </a:cubicBezTo>
                  <a:cubicBezTo>
                    <a:pt x="3021" y="30627"/>
                    <a:pt x="2048" y="28907"/>
                    <a:pt x="1928" y="27080"/>
                  </a:cubicBezTo>
                  <a:cubicBezTo>
                    <a:pt x="1875" y="26244"/>
                    <a:pt x="2114" y="25432"/>
                    <a:pt x="2639" y="24775"/>
                  </a:cubicBezTo>
                  <a:cubicBezTo>
                    <a:pt x="3493" y="23712"/>
                    <a:pt x="4730" y="23568"/>
                    <a:pt x="6001" y="23497"/>
                  </a:cubicBezTo>
                  <a:cubicBezTo>
                    <a:pt x="7685" y="23402"/>
                    <a:pt x="9961" y="22667"/>
                    <a:pt x="9846" y="20571"/>
                  </a:cubicBezTo>
                  <a:cubicBezTo>
                    <a:pt x="9758" y="18869"/>
                    <a:pt x="7459" y="18720"/>
                    <a:pt x="6205" y="18612"/>
                  </a:cubicBezTo>
                  <a:cubicBezTo>
                    <a:pt x="3870" y="18414"/>
                    <a:pt x="3170" y="15376"/>
                    <a:pt x="3630" y="13447"/>
                  </a:cubicBezTo>
                  <a:cubicBezTo>
                    <a:pt x="4228" y="10914"/>
                    <a:pt x="7046" y="10603"/>
                    <a:pt x="9137" y="9958"/>
                  </a:cubicBezTo>
                  <a:cubicBezTo>
                    <a:pt x="10474" y="9547"/>
                    <a:pt x="11806" y="9159"/>
                    <a:pt x="13203" y="8991"/>
                  </a:cubicBezTo>
                  <a:cubicBezTo>
                    <a:pt x="13582" y="8947"/>
                    <a:pt x="13964" y="8930"/>
                    <a:pt x="14346" y="8930"/>
                  </a:cubicBezTo>
                  <a:cubicBezTo>
                    <a:pt x="15156" y="8930"/>
                    <a:pt x="15969" y="9008"/>
                    <a:pt x="16769" y="9081"/>
                  </a:cubicBezTo>
                  <a:cubicBezTo>
                    <a:pt x="18304" y="9228"/>
                    <a:pt x="19844" y="9466"/>
                    <a:pt x="21389" y="9466"/>
                  </a:cubicBezTo>
                  <a:cubicBezTo>
                    <a:pt x="21676" y="9466"/>
                    <a:pt x="21963" y="9458"/>
                    <a:pt x="22251" y="9440"/>
                  </a:cubicBezTo>
                  <a:cubicBezTo>
                    <a:pt x="25032" y="9255"/>
                    <a:pt x="27080" y="7625"/>
                    <a:pt x="28639" y="5410"/>
                  </a:cubicBezTo>
                  <a:lnTo>
                    <a:pt x="28639" y="5410"/>
                  </a:lnTo>
                  <a:cubicBezTo>
                    <a:pt x="28640" y="5409"/>
                    <a:pt x="28640" y="5409"/>
                    <a:pt x="28640" y="5408"/>
                  </a:cubicBezTo>
                  <a:lnTo>
                    <a:pt x="28640" y="5408"/>
                  </a:lnTo>
                  <a:cubicBezTo>
                    <a:pt x="28640" y="5408"/>
                    <a:pt x="28640" y="5408"/>
                    <a:pt x="28640" y="5408"/>
                  </a:cubicBezTo>
                  <a:cubicBezTo>
                    <a:pt x="28641" y="5408"/>
                    <a:pt x="28641" y="5407"/>
                    <a:pt x="28641" y="5407"/>
                  </a:cubicBezTo>
                  <a:lnTo>
                    <a:pt x="28641" y="5407"/>
                  </a:lnTo>
                  <a:cubicBezTo>
                    <a:pt x="29991" y="3485"/>
                    <a:pt x="31675" y="1551"/>
                    <a:pt x="34004" y="876"/>
                  </a:cubicBezTo>
                  <a:cubicBezTo>
                    <a:pt x="34441" y="748"/>
                    <a:pt x="34875" y="691"/>
                    <a:pt x="35303" y="691"/>
                  </a:cubicBezTo>
                  <a:close/>
                  <a:moveTo>
                    <a:pt x="35299" y="1"/>
                  </a:moveTo>
                  <a:cubicBezTo>
                    <a:pt x="32182" y="1"/>
                    <a:pt x="29724" y="2665"/>
                    <a:pt x="28048" y="5062"/>
                  </a:cubicBezTo>
                  <a:cubicBezTo>
                    <a:pt x="28048" y="5062"/>
                    <a:pt x="28048" y="5062"/>
                    <a:pt x="28048" y="5063"/>
                  </a:cubicBezTo>
                  <a:lnTo>
                    <a:pt x="28048" y="5063"/>
                  </a:lnTo>
                  <a:cubicBezTo>
                    <a:pt x="28048" y="5063"/>
                    <a:pt x="28048" y="5063"/>
                    <a:pt x="28048" y="5063"/>
                  </a:cubicBezTo>
                  <a:lnTo>
                    <a:pt x="28048" y="5063"/>
                  </a:lnTo>
                  <a:cubicBezTo>
                    <a:pt x="26818" y="6813"/>
                    <a:pt x="25278" y="8191"/>
                    <a:pt x="23140" y="8633"/>
                  </a:cubicBezTo>
                  <a:cubicBezTo>
                    <a:pt x="22546" y="8756"/>
                    <a:pt x="21938" y="8802"/>
                    <a:pt x="21325" y="8802"/>
                  </a:cubicBezTo>
                  <a:cubicBezTo>
                    <a:pt x="20120" y="8802"/>
                    <a:pt x="18896" y="8623"/>
                    <a:pt x="17723" y="8497"/>
                  </a:cubicBezTo>
                  <a:cubicBezTo>
                    <a:pt x="16680" y="8382"/>
                    <a:pt x="15667" y="8306"/>
                    <a:pt x="14659" y="8306"/>
                  </a:cubicBezTo>
                  <a:cubicBezTo>
                    <a:pt x="13389" y="8306"/>
                    <a:pt x="12128" y="8428"/>
                    <a:pt x="10832" y="8747"/>
                  </a:cubicBezTo>
                  <a:cubicBezTo>
                    <a:pt x="9746" y="9015"/>
                    <a:pt x="8688" y="9379"/>
                    <a:pt x="7608" y="9679"/>
                  </a:cubicBezTo>
                  <a:cubicBezTo>
                    <a:pt x="6599" y="9953"/>
                    <a:pt x="5577" y="10264"/>
                    <a:pt x="4675" y="10813"/>
                  </a:cubicBezTo>
                  <a:cubicBezTo>
                    <a:pt x="3003" y="11835"/>
                    <a:pt x="2597" y="14007"/>
                    <a:pt x="2920" y="15793"/>
                  </a:cubicBezTo>
                  <a:cubicBezTo>
                    <a:pt x="3200" y="17347"/>
                    <a:pt x="4121" y="18995"/>
                    <a:pt x="5786" y="19251"/>
                  </a:cubicBezTo>
                  <a:cubicBezTo>
                    <a:pt x="6550" y="19370"/>
                    <a:pt x="7310" y="19370"/>
                    <a:pt x="8062" y="19585"/>
                  </a:cubicBezTo>
                  <a:cubicBezTo>
                    <a:pt x="8771" y="19783"/>
                    <a:pt x="9280" y="20285"/>
                    <a:pt x="9130" y="21049"/>
                  </a:cubicBezTo>
                  <a:cubicBezTo>
                    <a:pt x="8958" y="21909"/>
                    <a:pt x="8055" y="22428"/>
                    <a:pt x="7291" y="22650"/>
                  </a:cubicBezTo>
                  <a:cubicBezTo>
                    <a:pt x="6222" y="22954"/>
                    <a:pt x="5069" y="22780"/>
                    <a:pt x="3989" y="23061"/>
                  </a:cubicBezTo>
                  <a:cubicBezTo>
                    <a:pt x="3206" y="23265"/>
                    <a:pt x="2442" y="23855"/>
                    <a:pt x="1976" y="24506"/>
                  </a:cubicBezTo>
                  <a:cubicBezTo>
                    <a:pt x="0" y="27278"/>
                    <a:pt x="2305" y="30955"/>
                    <a:pt x="4085" y="33171"/>
                  </a:cubicBezTo>
                  <a:cubicBezTo>
                    <a:pt x="5177" y="34527"/>
                    <a:pt x="6455" y="35560"/>
                    <a:pt x="7864" y="36563"/>
                  </a:cubicBezTo>
                  <a:cubicBezTo>
                    <a:pt x="9518" y="37746"/>
                    <a:pt x="11232" y="38874"/>
                    <a:pt x="13167" y="39537"/>
                  </a:cubicBezTo>
                  <a:cubicBezTo>
                    <a:pt x="14191" y="39892"/>
                    <a:pt x="15246" y="40041"/>
                    <a:pt x="16306" y="40041"/>
                  </a:cubicBezTo>
                  <a:cubicBezTo>
                    <a:pt x="17138" y="40041"/>
                    <a:pt x="17974" y="39949"/>
                    <a:pt x="18798" y="39794"/>
                  </a:cubicBezTo>
                  <a:cubicBezTo>
                    <a:pt x="20052" y="39555"/>
                    <a:pt x="21254" y="39113"/>
                    <a:pt x="22466" y="38725"/>
                  </a:cubicBezTo>
                  <a:cubicBezTo>
                    <a:pt x="23905" y="38272"/>
                    <a:pt x="25361" y="37871"/>
                    <a:pt x="26819" y="37495"/>
                  </a:cubicBezTo>
                  <a:cubicBezTo>
                    <a:pt x="32301" y="36073"/>
                    <a:pt x="37891" y="35130"/>
                    <a:pt x="43397" y="33810"/>
                  </a:cubicBezTo>
                  <a:cubicBezTo>
                    <a:pt x="48538" y="32581"/>
                    <a:pt x="54086" y="31134"/>
                    <a:pt x="58499" y="28102"/>
                  </a:cubicBezTo>
                  <a:cubicBezTo>
                    <a:pt x="59455" y="27444"/>
                    <a:pt x="60326" y="26680"/>
                    <a:pt x="61103" y="25820"/>
                  </a:cubicBezTo>
                  <a:cubicBezTo>
                    <a:pt x="61933" y="24913"/>
                    <a:pt x="62829" y="24119"/>
                    <a:pt x="63719" y="23276"/>
                  </a:cubicBezTo>
                  <a:cubicBezTo>
                    <a:pt x="65307" y="21783"/>
                    <a:pt x="66221" y="19753"/>
                    <a:pt x="66466" y="17585"/>
                  </a:cubicBezTo>
                  <a:cubicBezTo>
                    <a:pt x="66710" y="15412"/>
                    <a:pt x="66412" y="13083"/>
                    <a:pt x="65199" y="11212"/>
                  </a:cubicBezTo>
                  <a:cubicBezTo>
                    <a:pt x="64173" y="9643"/>
                    <a:pt x="62410" y="8861"/>
                    <a:pt x="60619" y="8574"/>
                  </a:cubicBezTo>
                  <a:cubicBezTo>
                    <a:pt x="60012" y="8478"/>
                    <a:pt x="59404" y="8440"/>
                    <a:pt x="58796" y="8440"/>
                  </a:cubicBezTo>
                  <a:cubicBezTo>
                    <a:pt x="57050" y="8440"/>
                    <a:pt x="55303" y="8754"/>
                    <a:pt x="53567" y="8914"/>
                  </a:cubicBezTo>
                  <a:cubicBezTo>
                    <a:pt x="53190" y="8947"/>
                    <a:pt x="52820" y="8964"/>
                    <a:pt x="52456" y="8964"/>
                  </a:cubicBezTo>
                  <a:cubicBezTo>
                    <a:pt x="49986" y="8964"/>
                    <a:pt x="47826" y="8191"/>
                    <a:pt x="45702" y="6769"/>
                  </a:cubicBezTo>
                  <a:cubicBezTo>
                    <a:pt x="43838" y="5528"/>
                    <a:pt x="42322" y="3933"/>
                    <a:pt x="40680" y="2434"/>
                  </a:cubicBezTo>
                  <a:cubicBezTo>
                    <a:pt x="39407" y="1276"/>
                    <a:pt x="37879" y="344"/>
                    <a:pt x="36165" y="69"/>
                  </a:cubicBezTo>
                  <a:cubicBezTo>
                    <a:pt x="35871" y="23"/>
                    <a:pt x="35582" y="1"/>
                    <a:pt x="35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1279900" y="4180950"/>
              <a:ext cx="1835325" cy="1082800"/>
            </a:xfrm>
            <a:custGeom>
              <a:rect b="b" l="l" r="r" t="t"/>
              <a:pathLst>
                <a:path extrusionOk="0" h="43312" w="73413">
                  <a:moveTo>
                    <a:pt x="39177" y="229"/>
                  </a:moveTo>
                  <a:cubicBezTo>
                    <a:pt x="40984" y="229"/>
                    <a:pt x="42704" y="1143"/>
                    <a:pt x="44114" y="2269"/>
                  </a:cubicBezTo>
                  <a:cubicBezTo>
                    <a:pt x="46026" y="3786"/>
                    <a:pt x="47590" y="5673"/>
                    <a:pt x="49543" y="7154"/>
                  </a:cubicBezTo>
                  <a:cubicBezTo>
                    <a:pt x="51376" y="8557"/>
                    <a:pt x="53532" y="9805"/>
                    <a:pt x="55855" y="10103"/>
                  </a:cubicBezTo>
                  <a:cubicBezTo>
                    <a:pt x="56391" y="10171"/>
                    <a:pt x="56925" y="10199"/>
                    <a:pt x="57457" y="10199"/>
                  </a:cubicBezTo>
                  <a:cubicBezTo>
                    <a:pt x="59705" y="10199"/>
                    <a:pt x="61923" y="9698"/>
                    <a:pt x="64173" y="9549"/>
                  </a:cubicBezTo>
                  <a:cubicBezTo>
                    <a:pt x="64522" y="9526"/>
                    <a:pt x="64874" y="9513"/>
                    <a:pt x="65227" y="9513"/>
                  </a:cubicBezTo>
                  <a:cubicBezTo>
                    <a:pt x="67008" y="9513"/>
                    <a:pt x="68810" y="9839"/>
                    <a:pt x="70301" y="10856"/>
                  </a:cubicBezTo>
                  <a:cubicBezTo>
                    <a:pt x="72415" y="12302"/>
                    <a:pt x="73060" y="15138"/>
                    <a:pt x="73065" y="17545"/>
                  </a:cubicBezTo>
                  <a:cubicBezTo>
                    <a:pt x="73071" y="20119"/>
                    <a:pt x="72182" y="22729"/>
                    <a:pt x="70355" y="24568"/>
                  </a:cubicBezTo>
                  <a:cubicBezTo>
                    <a:pt x="69572" y="25344"/>
                    <a:pt x="68682" y="26006"/>
                    <a:pt x="67888" y="26772"/>
                  </a:cubicBezTo>
                  <a:cubicBezTo>
                    <a:pt x="66885" y="27732"/>
                    <a:pt x="66025" y="28754"/>
                    <a:pt x="64909" y="29602"/>
                  </a:cubicBezTo>
                  <a:cubicBezTo>
                    <a:pt x="62770" y="31232"/>
                    <a:pt x="60268" y="32313"/>
                    <a:pt x="57760" y="33250"/>
                  </a:cubicBezTo>
                  <a:cubicBezTo>
                    <a:pt x="55133" y="34236"/>
                    <a:pt x="52432" y="35030"/>
                    <a:pt x="49716" y="35735"/>
                  </a:cubicBezTo>
                  <a:cubicBezTo>
                    <a:pt x="44287" y="37144"/>
                    <a:pt x="38769" y="38147"/>
                    <a:pt x="33306" y="39384"/>
                  </a:cubicBezTo>
                  <a:cubicBezTo>
                    <a:pt x="30576" y="39999"/>
                    <a:pt x="27860" y="40686"/>
                    <a:pt x="25184" y="41498"/>
                  </a:cubicBezTo>
                  <a:cubicBezTo>
                    <a:pt x="22780" y="42222"/>
                    <a:pt x="20479" y="43081"/>
                    <a:pt x="17936" y="43081"/>
                  </a:cubicBezTo>
                  <a:cubicBezTo>
                    <a:pt x="17919" y="43081"/>
                    <a:pt x="17903" y="43081"/>
                    <a:pt x="17886" y="43081"/>
                  </a:cubicBezTo>
                  <a:cubicBezTo>
                    <a:pt x="15551" y="43075"/>
                    <a:pt x="13413" y="42160"/>
                    <a:pt x="11466" y="40942"/>
                  </a:cubicBezTo>
                  <a:cubicBezTo>
                    <a:pt x="9543" y="39743"/>
                    <a:pt x="7608" y="38338"/>
                    <a:pt x="6056" y="36673"/>
                  </a:cubicBezTo>
                  <a:cubicBezTo>
                    <a:pt x="3608" y="34051"/>
                    <a:pt x="0" y="28401"/>
                    <a:pt x="4324" y="25774"/>
                  </a:cubicBezTo>
                  <a:cubicBezTo>
                    <a:pt x="6229" y="24747"/>
                    <a:pt x="8588" y="25726"/>
                    <a:pt x="10367" y="24328"/>
                  </a:cubicBezTo>
                  <a:cubicBezTo>
                    <a:pt x="11323" y="23576"/>
                    <a:pt x="11700" y="22203"/>
                    <a:pt x="10755" y="21313"/>
                  </a:cubicBezTo>
                  <a:cubicBezTo>
                    <a:pt x="9639" y="20262"/>
                    <a:pt x="7817" y="20716"/>
                    <a:pt x="6469" y="20339"/>
                  </a:cubicBezTo>
                  <a:cubicBezTo>
                    <a:pt x="5399" y="20041"/>
                    <a:pt x="4826" y="18865"/>
                    <a:pt x="4449" y="17922"/>
                  </a:cubicBezTo>
                  <a:cubicBezTo>
                    <a:pt x="3947" y="16685"/>
                    <a:pt x="3906" y="15299"/>
                    <a:pt x="4306" y="14039"/>
                  </a:cubicBezTo>
                  <a:cubicBezTo>
                    <a:pt x="5094" y="11591"/>
                    <a:pt x="7842" y="11150"/>
                    <a:pt x="9986" y="10522"/>
                  </a:cubicBezTo>
                  <a:cubicBezTo>
                    <a:pt x="11215" y="10164"/>
                    <a:pt x="12409" y="9758"/>
                    <a:pt x="13671" y="9501"/>
                  </a:cubicBezTo>
                  <a:cubicBezTo>
                    <a:pt x="14517" y="9323"/>
                    <a:pt x="15361" y="9258"/>
                    <a:pt x="16210" y="9258"/>
                  </a:cubicBezTo>
                  <a:cubicBezTo>
                    <a:pt x="16762" y="9258"/>
                    <a:pt x="17316" y="9286"/>
                    <a:pt x="17874" y="9328"/>
                  </a:cubicBezTo>
                  <a:cubicBezTo>
                    <a:pt x="19822" y="9470"/>
                    <a:pt x="21866" y="9868"/>
                    <a:pt x="23858" y="9868"/>
                  </a:cubicBezTo>
                  <a:cubicBezTo>
                    <a:pt x="25305" y="9868"/>
                    <a:pt x="26725" y="9658"/>
                    <a:pt x="28062" y="8987"/>
                  </a:cubicBezTo>
                  <a:cubicBezTo>
                    <a:pt x="29902" y="8055"/>
                    <a:pt x="31036" y="6371"/>
                    <a:pt x="32231" y="4765"/>
                  </a:cubicBezTo>
                  <a:cubicBezTo>
                    <a:pt x="33634" y="2878"/>
                    <a:pt x="35443" y="1074"/>
                    <a:pt x="37766" y="423"/>
                  </a:cubicBezTo>
                  <a:cubicBezTo>
                    <a:pt x="38240" y="290"/>
                    <a:pt x="38711" y="229"/>
                    <a:pt x="39177" y="229"/>
                  </a:cubicBezTo>
                  <a:close/>
                  <a:moveTo>
                    <a:pt x="39181" y="1"/>
                  </a:moveTo>
                  <a:cubicBezTo>
                    <a:pt x="37661" y="1"/>
                    <a:pt x="36166" y="664"/>
                    <a:pt x="34983" y="1583"/>
                  </a:cubicBezTo>
                  <a:cubicBezTo>
                    <a:pt x="33025" y="3093"/>
                    <a:pt x="31878" y="5166"/>
                    <a:pt x="30253" y="6969"/>
                  </a:cubicBezTo>
                  <a:cubicBezTo>
                    <a:pt x="28904" y="8468"/>
                    <a:pt x="27154" y="9370"/>
                    <a:pt x="25154" y="9585"/>
                  </a:cubicBezTo>
                  <a:cubicBezTo>
                    <a:pt x="24748" y="9628"/>
                    <a:pt x="24341" y="9646"/>
                    <a:pt x="23932" y="9646"/>
                  </a:cubicBezTo>
                  <a:cubicBezTo>
                    <a:pt x="22553" y="9646"/>
                    <a:pt x="21162" y="9438"/>
                    <a:pt x="19803" y="9286"/>
                  </a:cubicBezTo>
                  <a:cubicBezTo>
                    <a:pt x="18637" y="9151"/>
                    <a:pt x="17440" y="9007"/>
                    <a:pt x="16252" y="9007"/>
                  </a:cubicBezTo>
                  <a:cubicBezTo>
                    <a:pt x="15707" y="9007"/>
                    <a:pt x="15163" y="9038"/>
                    <a:pt x="14625" y="9113"/>
                  </a:cubicBezTo>
                  <a:cubicBezTo>
                    <a:pt x="12624" y="9394"/>
                    <a:pt x="10744" y="10075"/>
                    <a:pt x="8809" y="10618"/>
                  </a:cubicBezTo>
                  <a:cubicBezTo>
                    <a:pt x="7417" y="11006"/>
                    <a:pt x="5912" y="11423"/>
                    <a:pt x="4915" y="12528"/>
                  </a:cubicBezTo>
                  <a:cubicBezTo>
                    <a:pt x="3840" y="13722"/>
                    <a:pt x="3655" y="15425"/>
                    <a:pt x="3925" y="16941"/>
                  </a:cubicBezTo>
                  <a:cubicBezTo>
                    <a:pt x="4151" y="18195"/>
                    <a:pt x="4820" y="19689"/>
                    <a:pt x="5954" y="20370"/>
                  </a:cubicBezTo>
                  <a:cubicBezTo>
                    <a:pt x="6880" y="20919"/>
                    <a:pt x="8188" y="20709"/>
                    <a:pt x="9203" y="20901"/>
                  </a:cubicBezTo>
                  <a:cubicBezTo>
                    <a:pt x="10110" y="21075"/>
                    <a:pt x="11072" y="21522"/>
                    <a:pt x="11096" y="22567"/>
                  </a:cubicBezTo>
                  <a:cubicBezTo>
                    <a:pt x="11119" y="23404"/>
                    <a:pt x="10380" y="24102"/>
                    <a:pt x="9729" y="24490"/>
                  </a:cubicBezTo>
                  <a:cubicBezTo>
                    <a:pt x="8079" y="25479"/>
                    <a:pt x="5936" y="24655"/>
                    <a:pt x="4226" y="25569"/>
                  </a:cubicBezTo>
                  <a:lnTo>
                    <a:pt x="4226" y="25569"/>
                  </a:lnTo>
                  <a:cubicBezTo>
                    <a:pt x="4221" y="25571"/>
                    <a:pt x="4216" y="25573"/>
                    <a:pt x="4211" y="25577"/>
                  </a:cubicBezTo>
                  <a:cubicBezTo>
                    <a:pt x="4211" y="25577"/>
                    <a:pt x="4211" y="25577"/>
                    <a:pt x="4211" y="25577"/>
                  </a:cubicBezTo>
                  <a:lnTo>
                    <a:pt x="4211" y="25577"/>
                  </a:lnTo>
                  <a:cubicBezTo>
                    <a:pt x="4207" y="25579"/>
                    <a:pt x="4203" y="25581"/>
                    <a:pt x="4199" y="25584"/>
                  </a:cubicBezTo>
                  <a:lnTo>
                    <a:pt x="4199" y="25584"/>
                  </a:lnTo>
                  <a:cubicBezTo>
                    <a:pt x="1220" y="27401"/>
                    <a:pt x="1937" y="30770"/>
                    <a:pt x="3380" y="33393"/>
                  </a:cubicBezTo>
                  <a:cubicBezTo>
                    <a:pt x="5136" y="36601"/>
                    <a:pt x="7930" y="38864"/>
                    <a:pt x="10923" y="40865"/>
                  </a:cubicBezTo>
                  <a:cubicBezTo>
                    <a:pt x="12488" y="41910"/>
                    <a:pt x="14184" y="42752"/>
                    <a:pt x="16035" y="43122"/>
                  </a:cubicBezTo>
                  <a:cubicBezTo>
                    <a:pt x="16686" y="43254"/>
                    <a:pt x="17344" y="43311"/>
                    <a:pt x="18003" y="43311"/>
                  </a:cubicBezTo>
                  <a:cubicBezTo>
                    <a:pt x="19290" y="43311"/>
                    <a:pt x="20580" y="43092"/>
                    <a:pt x="21827" y="42775"/>
                  </a:cubicBezTo>
                  <a:cubicBezTo>
                    <a:pt x="24497" y="42100"/>
                    <a:pt x="27094" y="41146"/>
                    <a:pt x="29770" y="40465"/>
                  </a:cubicBezTo>
                  <a:cubicBezTo>
                    <a:pt x="32488" y="39771"/>
                    <a:pt x="35222" y="39181"/>
                    <a:pt x="37964" y="38602"/>
                  </a:cubicBezTo>
                  <a:cubicBezTo>
                    <a:pt x="43446" y="37442"/>
                    <a:pt x="48945" y="36331"/>
                    <a:pt x="54309" y="34672"/>
                  </a:cubicBezTo>
                  <a:cubicBezTo>
                    <a:pt x="59050" y="33197"/>
                    <a:pt x="64113" y="31370"/>
                    <a:pt x="67476" y="27541"/>
                  </a:cubicBezTo>
                  <a:cubicBezTo>
                    <a:pt x="68958" y="25857"/>
                    <a:pt x="70921" y="24741"/>
                    <a:pt x="72026" y="22734"/>
                  </a:cubicBezTo>
                  <a:cubicBezTo>
                    <a:pt x="73071" y="20830"/>
                    <a:pt x="73412" y="18559"/>
                    <a:pt x="73250" y="16410"/>
                  </a:cubicBezTo>
                  <a:cubicBezTo>
                    <a:pt x="73101" y="14463"/>
                    <a:pt x="72415" y="12481"/>
                    <a:pt x="70976" y="11114"/>
                  </a:cubicBezTo>
                  <a:cubicBezTo>
                    <a:pt x="69691" y="9888"/>
                    <a:pt x="67870" y="9453"/>
                    <a:pt x="66156" y="9322"/>
                  </a:cubicBezTo>
                  <a:cubicBezTo>
                    <a:pt x="65821" y="9296"/>
                    <a:pt x="65487" y="9285"/>
                    <a:pt x="65154" y="9285"/>
                  </a:cubicBezTo>
                  <a:cubicBezTo>
                    <a:pt x="62952" y="9285"/>
                    <a:pt x="60772" y="9788"/>
                    <a:pt x="58584" y="9949"/>
                  </a:cubicBezTo>
                  <a:cubicBezTo>
                    <a:pt x="58286" y="9971"/>
                    <a:pt x="57992" y="9982"/>
                    <a:pt x="57702" y="9982"/>
                  </a:cubicBezTo>
                  <a:cubicBezTo>
                    <a:pt x="55125" y="9982"/>
                    <a:pt x="52845" y="9117"/>
                    <a:pt x="50665" y="7674"/>
                  </a:cubicBezTo>
                  <a:cubicBezTo>
                    <a:pt x="48444" y="6211"/>
                    <a:pt x="46707" y="4276"/>
                    <a:pt x="44753" y="2507"/>
                  </a:cubicBezTo>
                  <a:cubicBezTo>
                    <a:pt x="43326" y="1217"/>
                    <a:pt x="41606" y="208"/>
                    <a:pt x="39665" y="23"/>
                  </a:cubicBezTo>
                  <a:cubicBezTo>
                    <a:pt x="39504" y="8"/>
                    <a:pt x="39342" y="1"/>
                    <a:pt x="39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450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7" name="Google Shape;117;p6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>
            <p:ph type="title"/>
          </p:nvPr>
        </p:nvSpPr>
        <p:spPr>
          <a:xfrm>
            <a:off x="2246800" y="540000"/>
            <a:ext cx="46503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b="0" sz="3100">
                <a:latin typeface="Syncopate"/>
                <a:ea typeface="Syncopate"/>
                <a:cs typeface="Syncopate"/>
                <a:sym typeface="Syncopa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>
            <p:ph type="title"/>
          </p:nvPr>
        </p:nvSpPr>
        <p:spPr>
          <a:xfrm>
            <a:off x="720000" y="540000"/>
            <a:ext cx="43737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720000" y="1600900"/>
            <a:ext cx="3520500" cy="26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8"/>
          <p:cNvGrpSpPr/>
          <p:nvPr/>
        </p:nvGrpSpPr>
        <p:grpSpPr>
          <a:xfrm flipH="1" rot="-6659065">
            <a:off x="5284841" y="-2254896"/>
            <a:ext cx="7481465" cy="5122184"/>
            <a:chOff x="6480375" y="-338325"/>
            <a:chExt cx="3284562" cy="2248555"/>
          </a:xfrm>
        </p:grpSpPr>
        <p:sp>
          <p:nvSpPr>
            <p:cNvPr id="125" name="Google Shape;125;p8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8"/>
          <p:cNvGrpSpPr/>
          <p:nvPr/>
        </p:nvGrpSpPr>
        <p:grpSpPr>
          <a:xfrm flipH="1" rot="652282">
            <a:off x="1017666" y="3923856"/>
            <a:ext cx="7481507" cy="5122417"/>
            <a:chOff x="6480375" y="-338325"/>
            <a:chExt cx="3284562" cy="2248555"/>
          </a:xfrm>
        </p:grpSpPr>
        <p:sp>
          <p:nvSpPr>
            <p:cNvPr id="137" name="Google Shape;137;p8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8" name="Google Shape;148;p8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8"/>
          <p:cNvGrpSpPr/>
          <p:nvPr/>
        </p:nvGrpSpPr>
        <p:grpSpPr>
          <a:xfrm flipH="1" rot="8686161">
            <a:off x="-4087288" y="-1895105"/>
            <a:ext cx="7481615" cy="5122229"/>
            <a:chOff x="6480375" y="-338325"/>
            <a:chExt cx="3284562" cy="2248555"/>
          </a:xfrm>
        </p:grpSpPr>
        <p:sp>
          <p:nvSpPr>
            <p:cNvPr id="150" name="Google Shape;150;p8"/>
            <p:cNvSpPr/>
            <p:nvPr/>
          </p:nvSpPr>
          <p:spPr>
            <a:xfrm>
              <a:off x="6480375" y="-338325"/>
              <a:ext cx="3284562" cy="2248555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7785666" y="562041"/>
              <a:ext cx="674501" cy="432088"/>
            </a:xfrm>
            <a:custGeom>
              <a:rect b="b" l="l" r="r" t="t"/>
              <a:pathLst>
                <a:path extrusionOk="0" h="12568" w="19619">
                  <a:moveTo>
                    <a:pt x="3732" y="188"/>
                  </a:moveTo>
                  <a:cubicBezTo>
                    <a:pt x="4644" y="188"/>
                    <a:pt x="5371" y="901"/>
                    <a:pt x="5830" y="1671"/>
                  </a:cubicBezTo>
                  <a:cubicBezTo>
                    <a:pt x="6761" y="3212"/>
                    <a:pt x="7800" y="4626"/>
                    <a:pt x="9371" y="5564"/>
                  </a:cubicBezTo>
                  <a:cubicBezTo>
                    <a:pt x="10160" y="6035"/>
                    <a:pt x="11031" y="6263"/>
                    <a:pt x="11938" y="6286"/>
                  </a:cubicBezTo>
                  <a:cubicBezTo>
                    <a:pt x="12000" y="6288"/>
                    <a:pt x="12062" y="6289"/>
                    <a:pt x="12124" y="6289"/>
                  </a:cubicBezTo>
                  <a:cubicBezTo>
                    <a:pt x="12934" y="6289"/>
                    <a:pt x="13717" y="6144"/>
                    <a:pt x="14511" y="6144"/>
                  </a:cubicBezTo>
                  <a:cubicBezTo>
                    <a:pt x="14857" y="6144"/>
                    <a:pt x="15204" y="6171"/>
                    <a:pt x="15557" y="6250"/>
                  </a:cubicBezTo>
                  <a:cubicBezTo>
                    <a:pt x="17230" y="6639"/>
                    <a:pt x="18472" y="7934"/>
                    <a:pt x="17630" y="9631"/>
                  </a:cubicBezTo>
                  <a:cubicBezTo>
                    <a:pt x="16990" y="10915"/>
                    <a:pt x="15581" y="11811"/>
                    <a:pt x="14239" y="12175"/>
                  </a:cubicBezTo>
                  <a:cubicBezTo>
                    <a:pt x="13733" y="12314"/>
                    <a:pt x="13216" y="12373"/>
                    <a:pt x="12697" y="12373"/>
                  </a:cubicBezTo>
                  <a:cubicBezTo>
                    <a:pt x="11064" y="12373"/>
                    <a:pt x="9400" y="11783"/>
                    <a:pt x="7932" y="11189"/>
                  </a:cubicBezTo>
                  <a:cubicBezTo>
                    <a:pt x="5800" y="10329"/>
                    <a:pt x="3297" y="9684"/>
                    <a:pt x="1734" y="7917"/>
                  </a:cubicBezTo>
                  <a:cubicBezTo>
                    <a:pt x="312" y="6150"/>
                    <a:pt x="1" y="3725"/>
                    <a:pt x="1243" y="1771"/>
                  </a:cubicBezTo>
                  <a:cubicBezTo>
                    <a:pt x="1703" y="1049"/>
                    <a:pt x="2414" y="482"/>
                    <a:pt x="3244" y="255"/>
                  </a:cubicBezTo>
                  <a:cubicBezTo>
                    <a:pt x="3412" y="209"/>
                    <a:pt x="3575" y="188"/>
                    <a:pt x="3732" y="188"/>
                  </a:cubicBezTo>
                  <a:close/>
                  <a:moveTo>
                    <a:pt x="3699" y="0"/>
                  </a:moveTo>
                  <a:cubicBezTo>
                    <a:pt x="3355" y="0"/>
                    <a:pt x="2994" y="76"/>
                    <a:pt x="2622" y="238"/>
                  </a:cubicBezTo>
                  <a:cubicBezTo>
                    <a:pt x="1147" y="876"/>
                    <a:pt x="342" y="2603"/>
                    <a:pt x="229" y="4113"/>
                  </a:cubicBezTo>
                  <a:cubicBezTo>
                    <a:pt x="121" y="5568"/>
                    <a:pt x="669" y="6963"/>
                    <a:pt x="1568" y="8081"/>
                  </a:cubicBezTo>
                  <a:lnTo>
                    <a:pt x="1568" y="8081"/>
                  </a:lnTo>
                  <a:cubicBezTo>
                    <a:pt x="1569" y="8082"/>
                    <a:pt x="1570" y="8083"/>
                    <a:pt x="1572" y="8085"/>
                  </a:cubicBezTo>
                  <a:cubicBezTo>
                    <a:pt x="1572" y="8085"/>
                    <a:pt x="1572" y="8085"/>
                    <a:pt x="1572" y="8085"/>
                  </a:cubicBezTo>
                  <a:lnTo>
                    <a:pt x="1572" y="8085"/>
                  </a:lnTo>
                  <a:cubicBezTo>
                    <a:pt x="1573" y="8087"/>
                    <a:pt x="1575" y="8088"/>
                    <a:pt x="1576" y="8090"/>
                  </a:cubicBezTo>
                  <a:lnTo>
                    <a:pt x="1576" y="8090"/>
                  </a:lnTo>
                  <a:cubicBezTo>
                    <a:pt x="3135" y="9842"/>
                    <a:pt x="5498" y="10420"/>
                    <a:pt x="7591" y="11297"/>
                  </a:cubicBezTo>
                  <a:cubicBezTo>
                    <a:pt x="9224" y="11982"/>
                    <a:pt x="10952" y="12567"/>
                    <a:pt x="12719" y="12567"/>
                  </a:cubicBezTo>
                  <a:cubicBezTo>
                    <a:pt x="13183" y="12567"/>
                    <a:pt x="13650" y="12527"/>
                    <a:pt x="14118" y="12438"/>
                  </a:cubicBezTo>
                  <a:cubicBezTo>
                    <a:pt x="15976" y="12085"/>
                    <a:pt x="19619" y="9350"/>
                    <a:pt x="17690" y="7195"/>
                  </a:cubicBezTo>
                  <a:cubicBezTo>
                    <a:pt x="16774" y="6171"/>
                    <a:pt x="15565" y="5948"/>
                    <a:pt x="14315" y="5948"/>
                  </a:cubicBezTo>
                  <a:cubicBezTo>
                    <a:pt x="13625" y="5948"/>
                    <a:pt x="12922" y="6016"/>
                    <a:pt x="12249" y="6054"/>
                  </a:cubicBezTo>
                  <a:cubicBezTo>
                    <a:pt x="12154" y="6060"/>
                    <a:pt x="12060" y="6062"/>
                    <a:pt x="11967" y="6062"/>
                  </a:cubicBezTo>
                  <a:cubicBezTo>
                    <a:pt x="9247" y="6062"/>
                    <a:pt x="7280" y="3739"/>
                    <a:pt x="6033" y="1551"/>
                  </a:cubicBezTo>
                  <a:cubicBezTo>
                    <a:pt x="5487" y="596"/>
                    <a:pt x="4662" y="0"/>
                    <a:pt x="3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688165" y="473273"/>
              <a:ext cx="886763" cy="595805"/>
            </a:xfrm>
            <a:custGeom>
              <a:rect b="b" l="l" r="r" t="t"/>
              <a:pathLst>
                <a:path extrusionOk="0" h="17330" w="25793">
                  <a:moveTo>
                    <a:pt x="5611" y="224"/>
                  </a:moveTo>
                  <a:cubicBezTo>
                    <a:pt x="8406" y="224"/>
                    <a:pt x="9246" y="3199"/>
                    <a:pt x="10887" y="4921"/>
                  </a:cubicBezTo>
                  <a:cubicBezTo>
                    <a:pt x="12560" y="6671"/>
                    <a:pt x="14859" y="6682"/>
                    <a:pt x="17097" y="6988"/>
                  </a:cubicBezTo>
                  <a:cubicBezTo>
                    <a:pt x="19439" y="7310"/>
                    <a:pt x="22461" y="8170"/>
                    <a:pt x="23864" y="10237"/>
                  </a:cubicBezTo>
                  <a:cubicBezTo>
                    <a:pt x="25178" y="12165"/>
                    <a:pt x="23655" y="14416"/>
                    <a:pt x="22036" y="15540"/>
                  </a:cubicBezTo>
                  <a:cubicBezTo>
                    <a:pt x="19917" y="17015"/>
                    <a:pt x="17497" y="16381"/>
                    <a:pt x="15121" y="16787"/>
                  </a:cubicBezTo>
                  <a:cubicBezTo>
                    <a:pt x="14452" y="16901"/>
                    <a:pt x="13814" y="17068"/>
                    <a:pt x="13126" y="17098"/>
                  </a:cubicBezTo>
                  <a:cubicBezTo>
                    <a:pt x="13081" y="17100"/>
                    <a:pt x="13037" y="17101"/>
                    <a:pt x="12992" y="17101"/>
                  </a:cubicBezTo>
                  <a:cubicBezTo>
                    <a:pt x="12239" y="17101"/>
                    <a:pt x="11504" y="16823"/>
                    <a:pt x="10827" y="16507"/>
                  </a:cubicBezTo>
                  <a:cubicBezTo>
                    <a:pt x="9675" y="15963"/>
                    <a:pt x="8713" y="15091"/>
                    <a:pt x="7597" y="14494"/>
                  </a:cubicBezTo>
                  <a:cubicBezTo>
                    <a:pt x="6684" y="13999"/>
                    <a:pt x="5637" y="13790"/>
                    <a:pt x="4628" y="13581"/>
                  </a:cubicBezTo>
                  <a:cubicBezTo>
                    <a:pt x="3853" y="13419"/>
                    <a:pt x="3159" y="13247"/>
                    <a:pt x="2527" y="12732"/>
                  </a:cubicBezTo>
                  <a:cubicBezTo>
                    <a:pt x="1930" y="12255"/>
                    <a:pt x="1517" y="11502"/>
                    <a:pt x="1243" y="10810"/>
                  </a:cubicBezTo>
                  <a:cubicBezTo>
                    <a:pt x="951" y="10063"/>
                    <a:pt x="1039" y="9191"/>
                    <a:pt x="819" y="8415"/>
                  </a:cubicBezTo>
                  <a:cubicBezTo>
                    <a:pt x="687" y="7937"/>
                    <a:pt x="496" y="7484"/>
                    <a:pt x="377" y="6999"/>
                  </a:cubicBezTo>
                  <a:cubicBezTo>
                    <a:pt x="185" y="6247"/>
                    <a:pt x="311" y="5370"/>
                    <a:pt x="449" y="4623"/>
                  </a:cubicBezTo>
                  <a:cubicBezTo>
                    <a:pt x="998" y="2234"/>
                    <a:pt x="2939" y="335"/>
                    <a:pt x="5447" y="227"/>
                  </a:cubicBezTo>
                  <a:cubicBezTo>
                    <a:pt x="5502" y="225"/>
                    <a:pt x="5557" y="224"/>
                    <a:pt x="5611" y="224"/>
                  </a:cubicBezTo>
                  <a:close/>
                  <a:moveTo>
                    <a:pt x="5404" y="1"/>
                  </a:moveTo>
                  <a:cubicBezTo>
                    <a:pt x="2835" y="1"/>
                    <a:pt x="779" y="2176"/>
                    <a:pt x="229" y="4555"/>
                  </a:cubicBezTo>
                  <a:lnTo>
                    <a:pt x="229" y="4555"/>
                  </a:lnTo>
                  <a:cubicBezTo>
                    <a:pt x="228" y="4557"/>
                    <a:pt x="227" y="4560"/>
                    <a:pt x="227" y="4563"/>
                  </a:cubicBezTo>
                  <a:cubicBezTo>
                    <a:pt x="227" y="4563"/>
                    <a:pt x="227" y="4563"/>
                    <a:pt x="227" y="4563"/>
                  </a:cubicBezTo>
                  <a:lnTo>
                    <a:pt x="227" y="4563"/>
                  </a:lnTo>
                  <a:cubicBezTo>
                    <a:pt x="227" y="4564"/>
                    <a:pt x="226" y="4566"/>
                    <a:pt x="226" y="4567"/>
                  </a:cubicBezTo>
                  <a:lnTo>
                    <a:pt x="226" y="4567"/>
                  </a:lnTo>
                  <a:cubicBezTo>
                    <a:pt x="36" y="5611"/>
                    <a:pt x="1" y="6612"/>
                    <a:pt x="317" y="7638"/>
                  </a:cubicBezTo>
                  <a:cubicBezTo>
                    <a:pt x="513" y="8278"/>
                    <a:pt x="736" y="8868"/>
                    <a:pt x="813" y="9543"/>
                  </a:cubicBezTo>
                  <a:cubicBezTo>
                    <a:pt x="872" y="10015"/>
                    <a:pt x="872" y="10409"/>
                    <a:pt x="1022" y="10869"/>
                  </a:cubicBezTo>
                  <a:cubicBezTo>
                    <a:pt x="1309" y="11729"/>
                    <a:pt x="1894" y="12523"/>
                    <a:pt x="2599" y="13085"/>
                  </a:cubicBezTo>
                  <a:cubicBezTo>
                    <a:pt x="3429" y="13754"/>
                    <a:pt x="4689" y="13807"/>
                    <a:pt x="5692" y="14046"/>
                  </a:cubicBezTo>
                  <a:cubicBezTo>
                    <a:pt x="8110" y="14631"/>
                    <a:pt x="9776" y="16632"/>
                    <a:pt x="12183" y="17230"/>
                  </a:cubicBezTo>
                  <a:cubicBezTo>
                    <a:pt x="12466" y="17301"/>
                    <a:pt x="12752" y="17330"/>
                    <a:pt x="13039" y="17330"/>
                  </a:cubicBezTo>
                  <a:cubicBezTo>
                    <a:pt x="13759" y="17330"/>
                    <a:pt x="14486" y="17149"/>
                    <a:pt x="15181" y="17009"/>
                  </a:cubicBezTo>
                  <a:cubicBezTo>
                    <a:pt x="15760" y="16891"/>
                    <a:pt x="16344" y="16869"/>
                    <a:pt x="16929" y="16869"/>
                  </a:cubicBezTo>
                  <a:cubicBezTo>
                    <a:pt x="17273" y="16869"/>
                    <a:pt x="17618" y="16876"/>
                    <a:pt x="17963" y="16876"/>
                  </a:cubicBezTo>
                  <a:cubicBezTo>
                    <a:pt x="18422" y="16876"/>
                    <a:pt x="18881" y="16863"/>
                    <a:pt x="19338" y="16800"/>
                  </a:cubicBezTo>
                  <a:cubicBezTo>
                    <a:pt x="22204" y="16400"/>
                    <a:pt x="25793" y="13485"/>
                    <a:pt x="24175" y="10301"/>
                  </a:cubicBezTo>
                  <a:cubicBezTo>
                    <a:pt x="23302" y="8594"/>
                    <a:pt x="21009" y="7729"/>
                    <a:pt x="19289" y="7214"/>
                  </a:cubicBezTo>
                  <a:cubicBezTo>
                    <a:pt x="16852" y="6492"/>
                    <a:pt x="14022" y="6910"/>
                    <a:pt x="11855" y="5447"/>
                  </a:cubicBezTo>
                  <a:cubicBezTo>
                    <a:pt x="10374" y="4449"/>
                    <a:pt x="9735" y="2735"/>
                    <a:pt x="8618" y="1422"/>
                  </a:cubicBezTo>
                  <a:cubicBezTo>
                    <a:pt x="7817" y="472"/>
                    <a:pt x="6665" y="12"/>
                    <a:pt x="5447" y="1"/>
                  </a:cubicBezTo>
                  <a:cubicBezTo>
                    <a:pt x="5432" y="1"/>
                    <a:pt x="5418" y="1"/>
                    <a:pt x="5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565189" y="377801"/>
              <a:ext cx="1143616" cy="789021"/>
            </a:xfrm>
            <a:custGeom>
              <a:rect b="b" l="l" r="r" t="t"/>
              <a:pathLst>
                <a:path extrusionOk="0" h="22950" w="33264">
                  <a:moveTo>
                    <a:pt x="7963" y="694"/>
                  </a:moveTo>
                  <a:cubicBezTo>
                    <a:pt x="9767" y="694"/>
                    <a:pt x="11539" y="1456"/>
                    <a:pt x="12733" y="3183"/>
                  </a:cubicBezTo>
                  <a:cubicBezTo>
                    <a:pt x="13389" y="4134"/>
                    <a:pt x="13902" y="5143"/>
                    <a:pt x="14674" y="6008"/>
                  </a:cubicBezTo>
                  <a:cubicBezTo>
                    <a:pt x="15390" y="6815"/>
                    <a:pt x="16297" y="7400"/>
                    <a:pt x="17295" y="7788"/>
                  </a:cubicBezTo>
                  <a:cubicBezTo>
                    <a:pt x="18037" y="8077"/>
                    <a:pt x="18841" y="8152"/>
                    <a:pt x="19639" y="8152"/>
                  </a:cubicBezTo>
                  <a:cubicBezTo>
                    <a:pt x="19977" y="8152"/>
                    <a:pt x="20314" y="8138"/>
                    <a:pt x="20644" y="8122"/>
                  </a:cubicBezTo>
                  <a:cubicBezTo>
                    <a:pt x="21097" y="8100"/>
                    <a:pt x="21543" y="8085"/>
                    <a:pt x="21986" y="8085"/>
                  </a:cubicBezTo>
                  <a:cubicBezTo>
                    <a:pt x="22978" y="8085"/>
                    <a:pt x="23954" y="8161"/>
                    <a:pt x="24944" y="8409"/>
                  </a:cubicBezTo>
                  <a:cubicBezTo>
                    <a:pt x="26049" y="8684"/>
                    <a:pt x="27077" y="9191"/>
                    <a:pt x="28003" y="9842"/>
                  </a:cubicBezTo>
                  <a:cubicBezTo>
                    <a:pt x="28940" y="10499"/>
                    <a:pt x="29495" y="11479"/>
                    <a:pt x="30362" y="12183"/>
                  </a:cubicBezTo>
                  <a:cubicBezTo>
                    <a:pt x="31961" y="13491"/>
                    <a:pt x="31795" y="15581"/>
                    <a:pt x="30881" y="17235"/>
                  </a:cubicBezTo>
                  <a:cubicBezTo>
                    <a:pt x="29907" y="18979"/>
                    <a:pt x="28122" y="20269"/>
                    <a:pt x="26205" y="20740"/>
                  </a:cubicBezTo>
                  <a:cubicBezTo>
                    <a:pt x="25556" y="20897"/>
                    <a:pt x="24882" y="20932"/>
                    <a:pt x="24205" y="20932"/>
                  </a:cubicBezTo>
                  <a:cubicBezTo>
                    <a:pt x="23637" y="20932"/>
                    <a:pt x="23068" y="20907"/>
                    <a:pt x="22511" y="20907"/>
                  </a:cubicBezTo>
                  <a:cubicBezTo>
                    <a:pt x="22460" y="20907"/>
                    <a:pt x="22409" y="20908"/>
                    <a:pt x="22359" y="20908"/>
                  </a:cubicBezTo>
                  <a:cubicBezTo>
                    <a:pt x="21046" y="20920"/>
                    <a:pt x="19875" y="21248"/>
                    <a:pt x="18656" y="21732"/>
                  </a:cubicBezTo>
                  <a:cubicBezTo>
                    <a:pt x="17874" y="22044"/>
                    <a:pt x="17148" y="22242"/>
                    <a:pt x="16387" y="22242"/>
                  </a:cubicBezTo>
                  <a:cubicBezTo>
                    <a:pt x="15969" y="22242"/>
                    <a:pt x="15540" y="22182"/>
                    <a:pt x="15085" y="22049"/>
                  </a:cubicBezTo>
                  <a:cubicBezTo>
                    <a:pt x="13748" y="21661"/>
                    <a:pt x="12607" y="20740"/>
                    <a:pt x="11550" y="19875"/>
                  </a:cubicBezTo>
                  <a:cubicBezTo>
                    <a:pt x="10696" y="19170"/>
                    <a:pt x="9872" y="18460"/>
                    <a:pt x="8833" y="18042"/>
                  </a:cubicBezTo>
                  <a:cubicBezTo>
                    <a:pt x="7752" y="17606"/>
                    <a:pt x="6617" y="17427"/>
                    <a:pt x="5471" y="17259"/>
                  </a:cubicBezTo>
                  <a:cubicBezTo>
                    <a:pt x="4270" y="17086"/>
                    <a:pt x="3153" y="16942"/>
                    <a:pt x="2318" y="15969"/>
                  </a:cubicBezTo>
                  <a:cubicBezTo>
                    <a:pt x="1565" y="15104"/>
                    <a:pt x="945" y="13610"/>
                    <a:pt x="1254" y="12464"/>
                  </a:cubicBezTo>
                  <a:cubicBezTo>
                    <a:pt x="1362" y="12039"/>
                    <a:pt x="1595" y="11711"/>
                    <a:pt x="1661" y="11270"/>
                  </a:cubicBezTo>
                  <a:cubicBezTo>
                    <a:pt x="1744" y="10726"/>
                    <a:pt x="1607" y="10183"/>
                    <a:pt x="1463" y="9669"/>
                  </a:cubicBezTo>
                  <a:cubicBezTo>
                    <a:pt x="1278" y="9018"/>
                    <a:pt x="1058" y="8415"/>
                    <a:pt x="1033" y="7728"/>
                  </a:cubicBezTo>
                  <a:cubicBezTo>
                    <a:pt x="1009" y="6928"/>
                    <a:pt x="1188" y="6121"/>
                    <a:pt x="1410" y="5352"/>
                  </a:cubicBezTo>
                  <a:cubicBezTo>
                    <a:pt x="2344" y="2493"/>
                    <a:pt x="5190" y="694"/>
                    <a:pt x="7963" y="694"/>
                  </a:cubicBezTo>
                  <a:close/>
                  <a:moveTo>
                    <a:pt x="8073" y="0"/>
                  </a:moveTo>
                  <a:cubicBezTo>
                    <a:pt x="7691" y="0"/>
                    <a:pt x="7312" y="26"/>
                    <a:pt x="6945" y="72"/>
                  </a:cubicBezTo>
                  <a:cubicBezTo>
                    <a:pt x="4045" y="429"/>
                    <a:pt x="1667" y="2384"/>
                    <a:pt x="754" y="5150"/>
                  </a:cubicBezTo>
                  <a:lnTo>
                    <a:pt x="754" y="5150"/>
                  </a:lnTo>
                  <a:cubicBezTo>
                    <a:pt x="752" y="5157"/>
                    <a:pt x="749" y="5165"/>
                    <a:pt x="747" y="5173"/>
                  </a:cubicBezTo>
                  <a:cubicBezTo>
                    <a:pt x="747" y="5173"/>
                    <a:pt x="747" y="5173"/>
                    <a:pt x="747" y="5173"/>
                  </a:cubicBezTo>
                  <a:lnTo>
                    <a:pt x="747" y="5173"/>
                  </a:lnTo>
                  <a:cubicBezTo>
                    <a:pt x="743" y="5183"/>
                    <a:pt x="740" y="5193"/>
                    <a:pt x="738" y="5204"/>
                  </a:cubicBezTo>
                  <a:lnTo>
                    <a:pt x="738" y="5204"/>
                  </a:lnTo>
                  <a:cubicBezTo>
                    <a:pt x="455" y="6195"/>
                    <a:pt x="200" y="7369"/>
                    <a:pt x="400" y="8403"/>
                  </a:cubicBezTo>
                  <a:cubicBezTo>
                    <a:pt x="515" y="8994"/>
                    <a:pt x="717" y="9555"/>
                    <a:pt x="884" y="10140"/>
                  </a:cubicBezTo>
                  <a:cubicBezTo>
                    <a:pt x="1094" y="10887"/>
                    <a:pt x="937" y="11424"/>
                    <a:pt x="658" y="12105"/>
                  </a:cubicBezTo>
                  <a:cubicBezTo>
                    <a:pt x="0" y="13730"/>
                    <a:pt x="1141" y="15969"/>
                    <a:pt x="2389" y="17008"/>
                  </a:cubicBezTo>
                  <a:cubicBezTo>
                    <a:pt x="3117" y="17612"/>
                    <a:pt x="4098" y="17744"/>
                    <a:pt x="4999" y="17880"/>
                  </a:cubicBezTo>
                  <a:cubicBezTo>
                    <a:pt x="6157" y="18053"/>
                    <a:pt x="7304" y="18209"/>
                    <a:pt x="8409" y="18603"/>
                  </a:cubicBezTo>
                  <a:cubicBezTo>
                    <a:pt x="10660" y="19420"/>
                    <a:pt x="12099" y="21630"/>
                    <a:pt x="14345" y="22509"/>
                  </a:cubicBezTo>
                  <a:cubicBezTo>
                    <a:pt x="15068" y="22790"/>
                    <a:pt x="15770" y="22949"/>
                    <a:pt x="16502" y="22949"/>
                  </a:cubicBezTo>
                  <a:cubicBezTo>
                    <a:pt x="16779" y="22949"/>
                    <a:pt x="17060" y="22926"/>
                    <a:pt x="17348" y="22879"/>
                  </a:cubicBezTo>
                  <a:cubicBezTo>
                    <a:pt x="18566" y="22670"/>
                    <a:pt x="19660" y="21983"/>
                    <a:pt x="20872" y="21732"/>
                  </a:cubicBezTo>
                  <a:cubicBezTo>
                    <a:pt x="21483" y="21600"/>
                    <a:pt x="22111" y="21569"/>
                    <a:pt x="22742" y="21569"/>
                  </a:cubicBezTo>
                  <a:cubicBezTo>
                    <a:pt x="23295" y="21569"/>
                    <a:pt x="23850" y="21593"/>
                    <a:pt x="24398" y="21593"/>
                  </a:cubicBezTo>
                  <a:cubicBezTo>
                    <a:pt x="24584" y="21593"/>
                    <a:pt x="24768" y="21590"/>
                    <a:pt x="24951" y="21583"/>
                  </a:cubicBezTo>
                  <a:cubicBezTo>
                    <a:pt x="25930" y="21542"/>
                    <a:pt x="26843" y="21327"/>
                    <a:pt x="27746" y="20938"/>
                  </a:cubicBezTo>
                  <a:cubicBezTo>
                    <a:pt x="30582" y="19726"/>
                    <a:pt x="33264" y="16220"/>
                    <a:pt x="31908" y="13073"/>
                  </a:cubicBezTo>
                  <a:cubicBezTo>
                    <a:pt x="31675" y="12541"/>
                    <a:pt x="31269" y="12082"/>
                    <a:pt x="30845" y="11700"/>
                  </a:cubicBezTo>
                  <a:cubicBezTo>
                    <a:pt x="30367" y="11264"/>
                    <a:pt x="29996" y="10757"/>
                    <a:pt x="29555" y="10284"/>
                  </a:cubicBezTo>
                  <a:cubicBezTo>
                    <a:pt x="28499" y="9161"/>
                    <a:pt x="27118" y="8397"/>
                    <a:pt x="25668" y="7902"/>
                  </a:cubicBezTo>
                  <a:cubicBezTo>
                    <a:pt x="24487" y="7501"/>
                    <a:pt x="23292" y="7405"/>
                    <a:pt x="22084" y="7405"/>
                  </a:cubicBezTo>
                  <a:cubicBezTo>
                    <a:pt x="21397" y="7405"/>
                    <a:pt x="20707" y="7436"/>
                    <a:pt x="20012" y="7460"/>
                  </a:cubicBezTo>
                  <a:cubicBezTo>
                    <a:pt x="19921" y="7463"/>
                    <a:pt x="19831" y="7465"/>
                    <a:pt x="19742" y="7465"/>
                  </a:cubicBezTo>
                  <a:cubicBezTo>
                    <a:pt x="17640" y="7465"/>
                    <a:pt x="15944" y="6593"/>
                    <a:pt x="14643" y="4903"/>
                  </a:cubicBezTo>
                  <a:cubicBezTo>
                    <a:pt x="13521" y="3434"/>
                    <a:pt x="12905" y="1852"/>
                    <a:pt x="11287" y="824"/>
                  </a:cubicBezTo>
                  <a:cubicBezTo>
                    <a:pt x="10343" y="223"/>
                    <a:pt x="9195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453077" y="296424"/>
              <a:ext cx="1364542" cy="952979"/>
            </a:xfrm>
            <a:custGeom>
              <a:rect b="b" l="l" r="r" t="t"/>
              <a:pathLst>
                <a:path extrusionOk="0" h="27719" w="39690">
                  <a:moveTo>
                    <a:pt x="10107" y="247"/>
                  </a:moveTo>
                  <a:cubicBezTo>
                    <a:pt x="11089" y="247"/>
                    <a:pt x="12075" y="384"/>
                    <a:pt x="13020" y="660"/>
                  </a:cubicBezTo>
                  <a:cubicBezTo>
                    <a:pt x="15815" y="1471"/>
                    <a:pt x="16650" y="4023"/>
                    <a:pt x="18263" y="6106"/>
                  </a:cubicBezTo>
                  <a:cubicBezTo>
                    <a:pt x="19523" y="7725"/>
                    <a:pt x="21320" y="8739"/>
                    <a:pt x="23362" y="8895"/>
                  </a:cubicBezTo>
                  <a:cubicBezTo>
                    <a:pt x="23522" y="8907"/>
                    <a:pt x="23683" y="8913"/>
                    <a:pt x="23843" y="8913"/>
                  </a:cubicBezTo>
                  <a:cubicBezTo>
                    <a:pt x="24887" y="8913"/>
                    <a:pt x="25939" y="8685"/>
                    <a:pt x="26964" y="8530"/>
                  </a:cubicBezTo>
                  <a:cubicBezTo>
                    <a:pt x="27556" y="8442"/>
                    <a:pt x="28143" y="8392"/>
                    <a:pt x="28727" y="8392"/>
                  </a:cubicBezTo>
                  <a:cubicBezTo>
                    <a:pt x="29603" y="8392"/>
                    <a:pt x="30472" y="8504"/>
                    <a:pt x="31335" y="8769"/>
                  </a:cubicBezTo>
                  <a:cubicBezTo>
                    <a:pt x="33502" y="9426"/>
                    <a:pt x="35169" y="11104"/>
                    <a:pt x="36536" y="12837"/>
                  </a:cubicBezTo>
                  <a:cubicBezTo>
                    <a:pt x="37910" y="14574"/>
                    <a:pt x="38841" y="16318"/>
                    <a:pt x="38507" y="18598"/>
                  </a:cubicBezTo>
                  <a:cubicBezTo>
                    <a:pt x="38202" y="20618"/>
                    <a:pt x="36955" y="22427"/>
                    <a:pt x="35360" y="23651"/>
                  </a:cubicBezTo>
                  <a:cubicBezTo>
                    <a:pt x="33700" y="24935"/>
                    <a:pt x="31747" y="25234"/>
                    <a:pt x="29699" y="25234"/>
                  </a:cubicBezTo>
                  <a:cubicBezTo>
                    <a:pt x="27411" y="25234"/>
                    <a:pt x="25423" y="25240"/>
                    <a:pt x="23326" y="26266"/>
                  </a:cubicBezTo>
                  <a:cubicBezTo>
                    <a:pt x="22413" y="26715"/>
                    <a:pt x="21535" y="27216"/>
                    <a:pt x="20537" y="27449"/>
                  </a:cubicBezTo>
                  <a:cubicBezTo>
                    <a:pt x="20244" y="27519"/>
                    <a:pt x="19948" y="27551"/>
                    <a:pt x="19652" y="27551"/>
                  </a:cubicBezTo>
                  <a:cubicBezTo>
                    <a:pt x="18561" y="27551"/>
                    <a:pt x="17470" y="27122"/>
                    <a:pt x="16531" y="26619"/>
                  </a:cubicBezTo>
                  <a:cubicBezTo>
                    <a:pt x="14561" y="25568"/>
                    <a:pt x="13169" y="23765"/>
                    <a:pt x="11353" y="22511"/>
                  </a:cubicBezTo>
                  <a:cubicBezTo>
                    <a:pt x="9890" y="21495"/>
                    <a:pt x="8123" y="21214"/>
                    <a:pt x="6397" y="21018"/>
                  </a:cubicBezTo>
                  <a:cubicBezTo>
                    <a:pt x="5333" y="20892"/>
                    <a:pt x="4241" y="20839"/>
                    <a:pt x="3219" y="20497"/>
                  </a:cubicBezTo>
                  <a:cubicBezTo>
                    <a:pt x="1941" y="20080"/>
                    <a:pt x="1224" y="18826"/>
                    <a:pt x="766" y="17650"/>
                  </a:cubicBezTo>
                  <a:cubicBezTo>
                    <a:pt x="400" y="16724"/>
                    <a:pt x="215" y="15673"/>
                    <a:pt x="466" y="14700"/>
                  </a:cubicBezTo>
                  <a:cubicBezTo>
                    <a:pt x="694" y="13822"/>
                    <a:pt x="1505" y="13374"/>
                    <a:pt x="1643" y="12413"/>
                  </a:cubicBezTo>
                  <a:cubicBezTo>
                    <a:pt x="1775" y="11517"/>
                    <a:pt x="1326" y="10572"/>
                    <a:pt x="1105" y="9731"/>
                  </a:cubicBezTo>
                  <a:cubicBezTo>
                    <a:pt x="747" y="8370"/>
                    <a:pt x="1153" y="6840"/>
                    <a:pt x="1613" y="5556"/>
                  </a:cubicBezTo>
                  <a:cubicBezTo>
                    <a:pt x="2982" y="2065"/>
                    <a:pt x="6524" y="247"/>
                    <a:pt x="10107" y="247"/>
                  </a:cubicBezTo>
                  <a:close/>
                  <a:moveTo>
                    <a:pt x="10127" y="1"/>
                  </a:moveTo>
                  <a:cubicBezTo>
                    <a:pt x="8680" y="1"/>
                    <a:pt x="7227" y="299"/>
                    <a:pt x="5967" y="834"/>
                  </a:cubicBezTo>
                  <a:cubicBezTo>
                    <a:pt x="3838" y="1739"/>
                    <a:pt x="2246" y="3324"/>
                    <a:pt x="1396" y="5481"/>
                  </a:cubicBezTo>
                  <a:lnTo>
                    <a:pt x="1396" y="5481"/>
                  </a:lnTo>
                  <a:cubicBezTo>
                    <a:pt x="1395" y="5484"/>
                    <a:pt x="1393" y="5488"/>
                    <a:pt x="1392" y="5492"/>
                  </a:cubicBezTo>
                  <a:cubicBezTo>
                    <a:pt x="1392" y="5492"/>
                    <a:pt x="1392" y="5492"/>
                    <a:pt x="1392" y="5492"/>
                  </a:cubicBezTo>
                  <a:lnTo>
                    <a:pt x="1392" y="5492"/>
                  </a:lnTo>
                  <a:cubicBezTo>
                    <a:pt x="1391" y="5494"/>
                    <a:pt x="1390" y="5496"/>
                    <a:pt x="1390" y="5499"/>
                  </a:cubicBezTo>
                  <a:lnTo>
                    <a:pt x="1390" y="5499"/>
                  </a:lnTo>
                  <a:cubicBezTo>
                    <a:pt x="997" y="6594"/>
                    <a:pt x="759" y="7721"/>
                    <a:pt x="753" y="8888"/>
                  </a:cubicBezTo>
                  <a:cubicBezTo>
                    <a:pt x="741" y="10263"/>
                    <a:pt x="1697" y="11457"/>
                    <a:pt x="1320" y="12860"/>
                  </a:cubicBezTo>
                  <a:cubicBezTo>
                    <a:pt x="1196" y="13339"/>
                    <a:pt x="789" y="13697"/>
                    <a:pt x="502" y="14078"/>
                  </a:cubicBezTo>
                  <a:cubicBezTo>
                    <a:pt x="300" y="14353"/>
                    <a:pt x="215" y="14723"/>
                    <a:pt x="157" y="15051"/>
                  </a:cubicBezTo>
                  <a:cubicBezTo>
                    <a:pt x="0" y="15930"/>
                    <a:pt x="251" y="16886"/>
                    <a:pt x="544" y="17710"/>
                  </a:cubicBezTo>
                  <a:cubicBezTo>
                    <a:pt x="1213" y="19590"/>
                    <a:pt x="2437" y="20701"/>
                    <a:pt x="4408" y="21012"/>
                  </a:cubicBezTo>
                  <a:cubicBezTo>
                    <a:pt x="6684" y="21370"/>
                    <a:pt x="8964" y="21352"/>
                    <a:pt x="11006" y="22558"/>
                  </a:cubicBezTo>
                  <a:cubicBezTo>
                    <a:pt x="12058" y="23179"/>
                    <a:pt x="12930" y="24124"/>
                    <a:pt x="13844" y="24929"/>
                  </a:cubicBezTo>
                  <a:cubicBezTo>
                    <a:pt x="14715" y="25700"/>
                    <a:pt x="15641" y="26404"/>
                    <a:pt x="16668" y="26954"/>
                  </a:cubicBezTo>
                  <a:cubicBezTo>
                    <a:pt x="17627" y="27467"/>
                    <a:pt x="18583" y="27718"/>
                    <a:pt x="19540" y="27718"/>
                  </a:cubicBezTo>
                  <a:cubicBezTo>
                    <a:pt x="20442" y="27718"/>
                    <a:pt x="21345" y="27496"/>
                    <a:pt x="22257" y="27062"/>
                  </a:cubicBezTo>
                  <a:cubicBezTo>
                    <a:pt x="23411" y="26511"/>
                    <a:pt x="24486" y="25902"/>
                    <a:pt x="25746" y="25628"/>
                  </a:cubicBezTo>
                  <a:cubicBezTo>
                    <a:pt x="26463" y="25471"/>
                    <a:pt x="27200" y="25433"/>
                    <a:pt x="27939" y="25433"/>
                  </a:cubicBezTo>
                  <a:cubicBezTo>
                    <a:pt x="28633" y="25433"/>
                    <a:pt x="29330" y="25467"/>
                    <a:pt x="30015" y="25467"/>
                  </a:cubicBezTo>
                  <a:cubicBezTo>
                    <a:pt x="32022" y="25461"/>
                    <a:pt x="33838" y="25042"/>
                    <a:pt x="35479" y="23848"/>
                  </a:cubicBezTo>
                  <a:cubicBezTo>
                    <a:pt x="38041" y="21985"/>
                    <a:pt x="39690" y="18283"/>
                    <a:pt x="38358" y="15213"/>
                  </a:cubicBezTo>
                  <a:cubicBezTo>
                    <a:pt x="37623" y="13523"/>
                    <a:pt x="36214" y="11922"/>
                    <a:pt x="34883" y="10663"/>
                  </a:cubicBezTo>
                  <a:cubicBezTo>
                    <a:pt x="33455" y="9313"/>
                    <a:pt x="31705" y="8453"/>
                    <a:pt x="29759" y="8202"/>
                  </a:cubicBezTo>
                  <a:cubicBezTo>
                    <a:pt x="29434" y="8160"/>
                    <a:pt x="29111" y="8142"/>
                    <a:pt x="28788" y="8142"/>
                  </a:cubicBezTo>
                  <a:cubicBezTo>
                    <a:pt x="27077" y="8142"/>
                    <a:pt x="25393" y="8638"/>
                    <a:pt x="23697" y="8638"/>
                  </a:cubicBezTo>
                  <a:cubicBezTo>
                    <a:pt x="23072" y="8638"/>
                    <a:pt x="22446" y="8570"/>
                    <a:pt x="21816" y="8387"/>
                  </a:cubicBezTo>
                  <a:cubicBezTo>
                    <a:pt x="19128" y="7606"/>
                    <a:pt x="17982" y="5145"/>
                    <a:pt x="16549" y="3012"/>
                  </a:cubicBezTo>
                  <a:cubicBezTo>
                    <a:pt x="15128" y="898"/>
                    <a:pt x="12638" y="1"/>
                    <a:pt x="10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7316522" y="209891"/>
              <a:ext cx="1622427" cy="1132477"/>
            </a:xfrm>
            <a:custGeom>
              <a:rect b="b" l="l" r="r" t="t"/>
              <a:pathLst>
                <a:path extrusionOk="0" h="32940" w="47191">
                  <a:moveTo>
                    <a:pt x="13083" y="234"/>
                  </a:moveTo>
                  <a:cubicBezTo>
                    <a:pt x="13223" y="234"/>
                    <a:pt x="13363" y="236"/>
                    <a:pt x="13503" y="239"/>
                  </a:cubicBezTo>
                  <a:cubicBezTo>
                    <a:pt x="16347" y="311"/>
                    <a:pt x="18974" y="1158"/>
                    <a:pt x="20647" y="3577"/>
                  </a:cubicBezTo>
                  <a:cubicBezTo>
                    <a:pt x="21912" y="5410"/>
                    <a:pt x="22731" y="7285"/>
                    <a:pt x="24558" y="8671"/>
                  </a:cubicBezTo>
                  <a:cubicBezTo>
                    <a:pt x="25836" y="9640"/>
                    <a:pt x="27404" y="10092"/>
                    <a:pt x="28986" y="10092"/>
                  </a:cubicBezTo>
                  <a:cubicBezTo>
                    <a:pt x="29422" y="10092"/>
                    <a:pt x="29859" y="10058"/>
                    <a:pt x="30291" y="9991"/>
                  </a:cubicBezTo>
                  <a:cubicBezTo>
                    <a:pt x="32254" y="9687"/>
                    <a:pt x="34104" y="9120"/>
                    <a:pt x="36014" y="9120"/>
                  </a:cubicBezTo>
                  <a:cubicBezTo>
                    <a:pt x="36805" y="9120"/>
                    <a:pt x="37606" y="9217"/>
                    <a:pt x="38430" y="9470"/>
                  </a:cubicBezTo>
                  <a:cubicBezTo>
                    <a:pt x="40640" y="10151"/>
                    <a:pt x="42366" y="11848"/>
                    <a:pt x="43709" y="13670"/>
                  </a:cubicBezTo>
                  <a:cubicBezTo>
                    <a:pt x="44850" y="15222"/>
                    <a:pt x="46002" y="17019"/>
                    <a:pt x="46325" y="18943"/>
                  </a:cubicBezTo>
                  <a:cubicBezTo>
                    <a:pt x="47000" y="22943"/>
                    <a:pt x="44288" y="27118"/>
                    <a:pt x="40723" y="28747"/>
                  </a:cubicBezTo>
                  <a:cubicBezTo>
                    <a:pt x="39365" y="29372"/>
                    <a:pt x="37892" y="29485"/>
                    <a:pt x="36410" y="29485"/>
                  </a:cubicBezTo>
                  <a:cubicBezTo>
                    <a:pt x="35565" y="29485"/>
                    <a:pt x="34716" y="29448"/>
                    <a:pt x="33884" y="29448"/>
                  </a:cubicBezTo>
                  <a:cubicBezTo>
                    <a:pt x="33730" y="29448"/>
                    <a:pt x="33578" y="29450"/>
                    <a:pt x="33425" y="29453"/>
                  </a:cubicBezTo>
                  <a:cubicBezTo>
                    <a:pt x="31002" y="29494"/>
                    <a:pt x="29078" y="30396"/>
                    <a:pt x="27025" y="31591"/>
                  </a:cubicBezTo>
                  <a:cubicBezTo>
                    <a:pt x="26033" y="32164"/>
                    <a:pt x="25024" y="32630"/>
                    <a:pt x="23864" y="32719"/>
                  </a:cubicBezTo>
                  <a:cubicBezTo>
                    <a:pt x="23751" y="32728"/>
                    <a:pt x="23637" y="32732"/>
                    <a:pt x="23523" y="32732"/>
                  </a:cubicBezTo>
                  <a:cubicBezTo>
                    <a:pt x="22244" y="32732"/>
                    <a:pt x="20961" y="32199"/>
                    <a:pt x="19876" y="31591"/>
                  </a:cubicBezTo>
                  <a:cubicBezTo>
                    <a:pt x="17750" y="30403"/>
                    <a:pt x="16191" y="28485"/>
                    <a:pt x="14363" y="26927"/>
                  </a:cubicBezTo>
                  <a:cubicBezTo>
                    <a:pt x="12877" y="25655"/>
                    <a:pt x="11050" y="25040"/>
                    <a:pt x="9138" y="24795"/>
                  </a:cubicBezTo>
                  <a:cubicBezTo>
                    <a:pt x="6858" y="24508"/>
                    <a:pt x="3859" y="24842"/>
                    <a:pt x="2151" y="23033"/>
                  </a:cubicBezTo>
                  <a:cubicBezTo>
                    <a:pt x="1106" y="21922"/>
                    <a:pt x="581" y="20167"/>
                    <a:pt x="444" y="18686"/>
                  </a:cubicBezTo>
                  <a:cubicBezTo>
                    <a:pt x="378" y="17975"/>
                    <a:pt x="467" y="17253"/>
                    <a:pt x="772" y="16608"/>
                  </a:cubicBezTo>
                  <a:cubicBezTo>
                    <a:pt x="1059" y="15999"/>
                    <a:pt x="1704" y="15628"/>
                    <a:pt x="2115" y="15120"/>
                  </a:cubicBezTo>
                  <a:cubicBezTo>
                    <a:pt x="2928" y="14111"/>
                    <a:pt x="2509" y="12744"/>
                    <a:pt x="2187" y="11639"/>
                  </a:cubicBezTo>
                  <a:cubicBezTo>
                    <a:pt x="1620" y="9698"/>
                    <a:pt x="1990" y="7805"/>
                    <a:pt x="2743" y="5966"/>
                  </a:cubicBezTo>
                  <a:cubicBezTo>
                    <a:pt x="2745" y="5961"/>
                    <a:pt x="2747" y="5956"/>
                    <a:pt x="2749" y="5950"/>
                  </a:cubicBezTo>
                  <a:lnTo>
                    <a:pt x="2749" y="5950"/>
                  </a:lnTo>
                  <a:cubicBezTo>
                    <a:pt x="4596" y="1828"/>
                    <a:pt x="8818" y="234"/>
                    <a:pt x="13083" y="234"/>
                  </a:cubicBezTo>
                  <a:close/>
                  <a:moveTo>
                    <a:pt x="12913" y="0"/>
                  </a:moveTo>
                  <a:cubicBezTo>
                    <a:pt x="8623" y="0"/>
                    <a:pt x="4360" y="1748"/>
                    <a:pt x="2533" y="5876"/>
                  </a:cubicBezTo>
                  <a:cubicBezTo>
                    <a:pt x="2530" y="5883"/>
                    <a:pt x="2527" y="5891"/>
                    <a:pt x="2526" y="5898"/>
                  </a:cubicBezTo>
                  <a:lnTo>
                    <a:pt x="2526" y="5898"/>
                  </a:lnTo>
                  <a:cubicBezTo>
                    <a:pt x="2524" y="5901"/>
                    <a:pt x="2523" y="5903"/>
                    <a:pt x="2522" y="5906"/>
                  </a:cubicBezTo>
                  <a:cubicBezTo>
                    <a:pt x="2103" y="6926"/>
                    <a:pt x="1828" y="7984"/>
                    <a:pt x="1685" y="9076"/>
                  </a:cubicBezTo>
                  <a:cubicBezTo>
                    <a:pt x="1524" y="10325"/>
                    <a:pt x="1900" y="11400"/>
                    <a:pt x="2211" y="12588"/>
                  </a:cubicBezTo>
                  <a:cubicBezTo>
                    <a:pt x="2588" y="14028"/>
                    <a:pt x="2098" y="14905"/>
                    <a:pt x="1070" y="15837"/>
                  </a:cubicBezTo>
                  <a:cubicBezTo>
                    <a:pt x="521" y="16333"/>
                    <a:pt x="306" y="17049"/>
                    <a:pt x="223" y="17760"/>
                  </a:cubicBezTo>
                  <a:cubicBezTo>
                    <a:pt x="1" y="19527"/>
                    <a:pt x="761" y="21540"/>
                    <a:pt x="1787" y="22943"/>
                  </a:cubicBezTo>
                  <a:cubicBezTo>
                    <a:pt x="2999" y="24604"/>
                    <a:pt x="5155" y="24640"/>
                    <a:pt x="7012" y="24806"/>
                  </a:cubicBezTo>
                  <a:cubicBezTo>
                    <a:pt x="9330" y="25015"/>
                    <a:pt x="11563" y="25266"/>
                    <a:pt x="13545" y="26586"/>
                  </a:cubicBezTo>
                  <a:cubicBezTo>
                    <a:pt x="15480" y="27882"/>
                    <a:pt x="16932" y="29822"/>
                    <a:pt x="18825" y="31191"/>
                  </a:cubicBezTo>
                  <a:cubicBezTo>
                    <a:pt x="20218" y="32195"/>
                    <a:pt x="21905" y="32940"/>
                    <a:pt x="23629" y="32940"/>
                  </a:cubicBezTo>
                  <a:cubicBezTo>
                    <a:pt x="23965" y="32940"/>
                    <a:pt x="24304" y="32911"/>
                    <a:pt x="24641" y="32851"/>
                  </a:cubicBezTo>
                  <a:cubicBezTo>
                    <a:pt x="26857" y="32451"/>
                    <a:pt x="28613" y="30665"/>
                    <a:pt x="30774" y="30032"/>
                  </a:cubicBezTo>
                  <a:cubicBezTo>
                    <a:pt x="31872" y="29713"/>
                    <a:pt x="33007" y="29645"/>
                    <a:pt x="34150" y="29645"/>
                  </a:cubicBezTo>
                  <a:cubicBezTo>
                    <a:pt x="34993" y="29645"/>
                    <a:pt x="35841" y="29682"/>
                    <a:pt x="36682" y="29682"/>
                  </a:cubicBezTo>
                  <a:cubicBezTo>
                    <a:pt x="37326" y="29682"/>
                    <a:pt x="37966" y="29660"/>
                    <a:pt x="38598" y="29584"/>
                  </a:cubicBezTo>
                  <a:cubicBezTo>
                    <a:pt x="40288" y="29381"/>
                    <a:pt x="41846" y="28568"/>
                    <a:pt x="43130" y="27476"/>
                  </a:cubicBezTo>
                  <a:cubicBezTo>
                    <a:pt x="45721" y="25285"/>
                    <a:pt x="47190" y="21606"/>
                    <a:pt x="46421" y="18256"/>
                  </a:cubicBezTo>
                  <a:cubicBezTo>
                    <a:pt x="46015" y="16488"/>
                    <a:pt x="44814" y="14792"/>
                    <a:pt x="43758" y="13353"/>
                  </a:cubicBezTo>
                  <a:cubicBezTo>
                    <a:pt x="42617" y="11807"/>
                    <a:pt x="41201" y="10474"/>
                    <a:pt x="39464" y="9632"/>
                  </a:cubicBezTo>
                  <a:cubicBezTo>
                    <a:pt x="38309" y="9075"/>
                    <a:pt x="37099" y="8860"/>
                    <a:pt x="35875" y="8860"/>
                  </a:cubicBezTo>
                  <a:cubicBezTo>
                    <a:pt x="34933" y="8860"/>
                    <a:pt x="33984" y="8987"/>
                    <a:pt x="33044" y="9184"/>
                  </a:cubicBezTo>
                  <a:cubicBezTo>
                    <a:pt x="31602" y="9488"/>
                    <a:pt x="30217" y="9795"/>
                    <a:pt x="28851" y="9795"/>
                  </a:cubicBezTo>
                  <a:cubicBezTo>
                    <a:pt x="27666" y="9795"/>
                    <a:pt x="26496" y="9563"/>
                    <a:pt x="25316" y="8897"/>
                  </a:cubicBezTo>
                  <a:cubicBezTo>
                    <a:pt x="22844" y="7500"/>
                    <a:pt x="21990" y="4873"/>
                    <a:pt x="20324" y="2759"/>
                  </a:cubicBezTo>
                  <a:cubicBezTo>
                    <a:pt x="18687" y="686"/>
                    <a:pt x="16006" y="107"/>
                    <a:pt x="13503" y="11"/>
                  </a:cubicBezTo>
                  <a:cubicBezTo>
                    <a:pt x="13307" y="4"/>
                    <a:pt x="13110" y="0"/>
                    <a:pt x="1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7172849" y="113869"/>
              <a:ext cx="1892963" cy="1328546"/>
            </a:xfrm>
            <a:custGeom>
              <a:rect b="b" l="l" r="r" t="t"/>
              <a:pathLst>
                <a:path extrusionOk="0" h="38643" w="55060">
                  <a:moveTo>
                    <a:pt x="16278" y="685"/>
                  </a:moveTo>
                  <a:cubicBezTo>
                    <a:pt x="18185" y="685"/>
                    <a:pt x="20147" y="919"/>
                    <a:pt x="21863" y="1693"/>
                  </a:cubicBezTo>
                  <a:cubicBezTo>
                    <a:pt x="24330" y="2811"/>
                    <a:pt x="25284" y="5133"/>
                    <a:pt x="26646" y="7277"/>
                  </a:cubicBezTo>
                  <a:cubicBezTo>
                    <a:pt x="27764" y="9039"/>
                    <a:pt x="29382" y="10460"/>
                    <a:pt x="31304" y="11260"/>
                  </a:cubicBezTo>
                  <a:cubicBezTo>
                    <a:pt x="32253" y="11651"/>
                    <a:pt x="33238" y="11805"/>
                    <a:pt x="34229" y="11805"/>
                  </a:cubicBezTo>
                  <a:cubicBezTo>
                    <a:pt x="35495" y="11805"/>
                    <a:pt x="36772" y="11553"/>
                    <a:pt x="37999" y="11224"/>
                  </a:cubicBezTo>
                  <a:cubicBezTo>
                    <a:pt x="39745" y="10756"/>
                    <a:pt x="41421" y="10295"/>
                    <a:pt x="43143" y="10295"/>
                  </a:cubicBezTo>
                  <a:cubicBezTo>
                    <a:pt x="43964" y="10295"/>
                    <a:pt x="44795" y="10400"/>
                    <a:pt x="45649" y="10658"/>
                  </a:cubicBezTo>
                  <a:cubicBezTo>
                    <a:pt x="47703" y="11279"/>
                    <a:pt x="49370" y="12742"/>
                    <a:pt x="50688" y="14390"/>
                  </a:cubicBezTo>
                  <a:cubicBezTo>
                    <a:pt x="51986" y="16003"/>
                    <a:pt x="52970" y="17925"/>
                    <a:pt x="53741" y="19842"/>
                  </a:cubicBezTo>
                  <a:cubicBezTo>
                    <a:pt x="54433" y="21579"/>
                    <a:pt x="54379" y="23521"/>
                    <a:pt x="53956" y="25313"/>
                  </a:cubicBezTo>
                  <a:cubicBezTo>
                    <a:pt x="53048" y="29081"/>
                    <a:pt x="50140" y="32515"/>
                    <a:pt x="46317" y="33482"/>
                  </a:cubicBezTo>
                  <a:cubicBezTo>
                    <a:pt x="45307" y="33738"/>
                    <a:pt x="44263" y="33803"/>
                    <a:pt x="43210" y="33803"/>
                  </a:cubicBezTo>
                  <a:cubicBezTo>
                    <a:pt x="42094" y="33803"/>
                    <a:pt x="40968" y="33729"/>
                    <a:pt x="39862" y="33729"/>
                  </a:cubicBezTo>
                  <a:cubicBezTo>
                    <a:pt x="39550" y="33729"/>
                    <a:pt x="39239" y="33735"/>
                    <a:pt x="38930" y="33750"/>
                  </a:cubicBezTo>
                  <a:cubicBezTo>
                    <a:pt x="36494" y="33877"/>
                    <a:pt x="34446" y="34801"/>
                    <a:pt x="32415" y="36098"/>
                  </a:cubicBezTo>
                  <a:cubicBezTo>
                    <a:pt x="30806" y="37119"/>
                    <a:pt x="29334" y="37907"/>
                    <a:pt x="27585" y="37907"/>
                  </a:cubicBezTo>
                  <a:cubicBezTo>
                    <a:pt x="27075" y="37907"/>
                    <a:pt x="26540" y="37840"/>
                    <a:pt x="25972" y="37692"/>
                  </a:cubicBezTo>
                  <a:cubicBezTo>
                    <a:pt x="23564" y="37066"/>
                    <a:pt x="21618" y="35357"/>
                    <a:pt x="19874" y="33667"/>
                  </a:cubicBezTo>
                  <a:cubicBezTo>
                    <a:pt x="18650" y="32485"/>
                    <a:pt x="17509" y="31195"/>
                    <a:pt x="16100" y="30222"/>
                  </a:cubicBezTo>
                  <a:cubicBezTo>
                    <a:pt x="14810" y="29319"/>
                    <a:pt x="13288" y="28842"/>
                    <a:pt x="11747" y="28585"/>
                  </a:cubicBezTo>
                  <a:cubicBezTo>
                    <a:pt x="10081" y="28304"/>
                    <a:pt x="8379" y="28263"/>
                    <a:pt x="6695" y="28108"/>
                  </a:cubicBezTo>
                  <a:cubicBezTo>
                    <a:pt x="4730" y="27929"/>
                    <a:pt x="3184" y="27427"/>
                    <a:pt x="2145" y="25641"/>
                  </a:cubicBezTo>
                  <a:cubicBezTo>
                    <a:pt x="1344" y="24261"/>
                    <a:pt x="908" y="22596"/>
                    <a:pt x="926" y="21006"/>
                  </a:cubicBezTo>
                  <a:cubicBezTo>
                    <a:pt x="932" y="20218"/>
                    <a:pt x="1129" y="19407"/>
                    <a:pt x="1619" y="18773"/>
                  </a:cubicBezTo>
                  <a:cubicBezTo>
                    <a:pt x="2043" y="18224"/>
                    <a:pt x="2735" y="17889"/>
                    <a:pt x="3220" y="17387"/>
                  </a:cubicBezTo>
                  <a:cubicBezTo>
                    <a:pt x="4383" y="16182"/>
                    <a:pt x="3893" y="14449"/>
                    <a:pt x="3493" y="13040"/>
                  </a:cubicBezTo>
                  <a:cubicBezTo>
                    <a:pt x="2890" y="10915"/>
                    <a:pt x="3386" y="8776"/>
                    <a:pt x="4270" y="6794"/>
                  </a:cubicBezTo>
                  <a:cubicBezTo>
                    <a:pt x="6265" y="2638"/>
                    <a:pt x="10445" y="960"/>
                    <a:pt x="14829" y="726"/>
                  </a:cubicBezTo>
                  <a:cubicBezTo>
                    <a:pt x="15305" y="701"/>
                    <a:pt x="15789" y="685"/>
                    <a:pt x="16278" y="685"/>
                  </a:cubicBezTo>
                  <a:close/>
                  <a:moveTo>
                    <a:pt x="16355" y="0"/>
                  </a:moveTo>
                  <a:cubicBezTo>
                    <a:pt x="15756" y="0"/>
                    <a:pt x="15162" y="21"/>
                    <a:pt x="14584" y="52"/>
                  </a:cubicBezTo>
                  <a:cubicBezTo>
                    <a:pt x="10731" y="260"/>
                    <a:pt x="6927" y="1635"/>
                    <a:pt x="4598" y="4847"/>
                  </a:cubicBezTo>
                  <a:cubicBezTo>
                    <a:pt x="4239" y="5342"/>
                    <a:pt x="3950" y="5879"/>
                    <a:pt x="3689" y="6426"/>
                  </a:cubicBezTo>
                  <a:lnTo>
                    <a:pt x="3689" y="6426"/>
                  </a:lnTo>
                  <a:cubicBezTo>
                    <a:pt x="3685" y="6433"/>
                    <a:pt x="3682" y="6440"/>
                    <a:pt x="3678" y="6447"/>
                  </a:cubicBezTo>
                  <a:cubicBezTo>
                    <a:pt x="3678" y="6447"/>
                    <a:pt x="3678" y="6447"/>
                    <a:pt x="3678" y="6447"/>
                  </a:cubicBezTo>
                  <a:lnTo>
                    <a:pt x="3678" y="6447"/>
                  </a:lnTo>
                  <a:cubicBezTo>
                    <a:pt x="3675" y="6454"/>
                    <a:pt x="3673" y="6460"/>
                    <a:pt x="3670" y="6466"/>
                  </a:cubicBezTo>
                  <a:lnTo>
                    <a:pt x="3670" y="6466"/>
                  </a:lnTo>
                  <a:cubicBezTo>
                    <a:pt x="2762" y="8498"/>
                    <a:pt x="2188" y="10748"/>
                    <a:pt x="2754" y="12939"/>
                  </a:cubicBezTo>
                  <a:cubicBezTo>
                    <a:pt x="3063" y="14145"/>
                    <a:pt x="3620" y="15429"/>
                    <a:pt x="2950" y="16618"/>
                  </a:cubicBezTo>
                  <a:cubicBezTo>
                    <a:pt x="2490" y="17430"/>
                    <a:pt x="1475" y="17740"/>
                    <a:pt x="962" y="18511"/>
                  </a:cubicBezTo>
                  <a:cubicBezTo>
                    <a:pt x="1" y="19938"/>
                    <a:pt x="144" y="21783"/>
                    <a:pt x="525" y="23378"/>
                  </a:cubicBezTo>
                  <a:cubicBezTo>
                    <a:pt x="926" y="25079"/>
                    <a:pt x="1762" y="26854"/>
                    <a:pt x="3231" y="27874"/>
                  </a:cubicBezTo>
                  <a:cubicBezTo>
                    <a:pt x="4844" y="28991"/>
                    <a:pt x="7291" y="28847"/>
                    <a:pt x="9160" y="28991"/>
                  </a:cubicBezTo>
                  <a:cubicBezTo>
                    <a:pt x="11317" y="29158"/>
                    <a:pt x="13424" y="29434"/>
                    <a:pt x="15318" y="30537"/>
                  </a:cubicBezTo>
                  <a:cubicBezTo>
                    <a:pt x="17354" y="31720"/>
                    <a:pt x="18871" y="33745"/>
                    <a:pt x="20615" y="35303"/>
                  </a:cubicBezTo>
                  <a:cubicBezTo>
                    <a:pt x="22282" y="36796"/>
                    <a:pt x="24174" y="38003"/>
                    <a:pt x="26378" y="38499"/>
                  </a:cubicBezTo>
                  <a:cubicBezTo>
                    <a:pt x="26814" y="38597"/>
                    <a:pt x="27240" y="38642"/>
                    <a:pt x="27658" y="38642"/>
                  </a:cubicBezTo>
                  <a:cubicBezTo>
                    <a:pt x="29169" y="38642"/>
                    <a:pt x="30568" y="38051"/>
                    <a:pt x="31896" y="37238"/>
                  </a:cubicBezTo>
                  <a:cubicBezTo>
                    <a:pt x="32809" y="36677"/>
                    <a:pt x="33693" y="36079"/>
                    <a:pt x="34643" y="35572"/>
                  </a:cubicBezTo>
                  <a:cubicBezTo>
                    <a:pt x="35969" y="34861"/>
                    <a:pt x="37438" y="34544"/>
                    <a:pt x="38930" y="34443"/>
                  </a:cubicBezTo>
                  <a:cubicBezTo>
                    <a:pt x="39425" y="34408"/>
                    <a:pt x="39920" y="34397"/>
                    <a:pt x="40415" y="34397"/>
                  </a:cubicBezTo>
                  <a:cubicBezTo>
                    <a:pt x="41371" y="34397"/>
                    <a:pt x="42327" y="34439"/>
                    <a:pt x="43281" y="34439"/>
                  </a:cubicBezTo>
                  <a:cubicBezTo>
                    <a:pt x="44210" y="34439"/>
                    <a:pt x="45137" y="34399"/>
                    <a:pt x="46061" y="34241"/>
                  </a:cubicBezTo>
                  <a:cubicBezTo>
                    <a:pt x="47810" y="33941"/>
                    <a:pt x="49406" y="33034"/>
                    <a:pt x="50743" y="31893"/>
                  </a:cubicBezTo>
                  <a:cubicBezTo>
                    <a:pt x="53424" y="29588"/>
                    <a:pt x="55060" y="25934"/>
                    <a:pt x="54947" y="22404"/>
                  </a:cubicBezTo>
                  <a:cubicBezTo>
                    <a:pt x="54894" y="20625"/>
                    <a:pt x="54194" y="19035"/>
                    <a:pt x="53412" y="17472"/>
                  </a:cubicBezTo>
                  <a:cubicBezTo>
                    <a:pt x="52540" y="15703"/>
                    <a:pt x="51435" y="14038"/>
                    <a:pt x="50051" y="12635"/>
                  </a:cubicBezTo>
                  <a:cubicBezTo>
                    <a:pt x="48689" y="11254"/>
                    <a:pt x="46986" y="10251"/>
                    <a:pt x="45106" y="9798"/>
                  </a:cubicBezTo>
                  <a:cubicBezTo>
                    <a:pt x="44440" y="9636"/>
                    <a:pt x="43779" y="9568"/>
                    <a:pt x="43121" y="9568"/>
                  </a:cubicBezTo>
                  <a:cubicBezTo>
                    <a:pt x="41430" y="9568"/>
                    <a:pt x="39765" y="10019"/>
                    <a:pt x="38119" y="10479"/>
                  </a:cubicBezTo>
                  <a:cubicBezTo>
                    <a:pt x="36846" y="10833"/>
                    <a:pt x="35582" y="11082"/>
                    <a:pt x="34334" y="11082"/>
                  </a:cubicBezTo>
                  <a:cubicBezTo>
                    <a:pt x="33082" y="11082"/>
                    <a:pt x="31847" y="10831"/>
                    <a:pt x="30636" y="10185"/>
                  </a:cubicBezTo>
                  <a:cubicBezTo>
                    <a:pt x="28409" y="9003"/>
                    <a:pt x="27191" y="6872"/>
                    <a:pt x="25972" y="4769"/>
                  </a:cubicBezTo>
                  <a:cubicBezTo>
                    <a:pt x="24813" y="2781"/>
                    <a:pt x="23255" y="1384"/>
                    <a:pt x="21051" y="643"/>
                  </a:cubicBezTo>
                  <a:cubicBezTo>
                    <a:pt x="19580" y="148"/>
                    <a:pt x="17948" y="0"/>
                    <a:pt x="16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015975" y="34109"/>
              <a:ext cx="2178214" cy="1492676"/>
            </a:xfrm>
            <a:custGeom>
              <a:rect b="b" l="l" r="r" t="t"/>
              <a:pathLst>
                <a:path extrusionOk="0" h="43417" w="63357">
                  <a:moveTo>
                    <a:pt x="19244" y="220"/>
                  </a:moveTo>
                  <a:cubicBezTo>
                    <a:pt x="20515" y="220"/>
                    <a:pt x="21788" y="303"/>
                    <a:pt x="23039" y="449"/>
                  </a:cubicBezTo>
                  <a:cubicBezTo>
                    <a:pt x="25930" y="789"/>
                    <a:pt x="28403" y="2061"/>
                    <a:pt x="30015" y="4528"/>
                  </a:cubicBezTo>
                  <a:cubicBezTo>
                    <a:pt x="31245" y="6414"/>
                    <a:pt x="32112" y="8385"/>
                    <a:pt x="33760" y="9974"/>
                  </a:cubicBezTo>
                  <a:cubicBezTo>
                    <a:pt x="35139" y="11311"/>
                    <a:pt x="36949" y="12273"/>
                    <a:pt x="38860" y="12524"/>
                  </a:cubicBezTo>
                  <a:cubicBezTo>
                    <a:pt x="39268" y="12577"/>
                    <a:pt x="39672" y="12600"/>
                    <a:pt x="40071" y="12600"/>
                  </a:cubicBezTo>
                  <a:cubicBezTo>
                    <a:pt x="42077" y="12600"/>
                    <a:pt x="43980" y="11996"/>
                    <a:pt x="45912" y="11383"/>
                  </a:cubicBezTo>
                  <a:cubicBezTo>
                    <a:pt x="47483" y="10885"/>
                    <a:pt x="49037" y="10540"/>
                    <a:pt x="50605" y="10540"/>
                  </a:cubicBezTo>
                  <a:cubicBezTo>
                    <a:pt x="51613" y="10540"/>
                    <a:pt x="52626" y="10682"/>
                    <a:pt x="53652" y="11019"/>
                  </a:cubicBezTo>
                  <a:cubicBezTo>
                    <a:pt x="57844" y="12398"/>
                    <a:pt x="60466" y="16554"/>
                    <a:pt x="62012" y="20448"/>
                  </a:cubicBezTo>
                  <a:cubicBezTo>
                    <a:pt x="62717" y="22228"/>
                    <a:pt x="63117" y="23971"/>
                    <a:pt x="62985" y="25900"/>
                  </a:cubicBezTo>
                  <a:cubicBezTo>
                    <a:pt x="62855" y="27895"/>
                    <a:pt x="62185" y="29842"/>
                    <a:pt x="61242" y="31592"/>
                  </a:cubicBezTo>
                  <a:cubicBezTo>
                    <a:pt x="60275" y="33372"/>
                    <a:pt x="58919" y="34943"/>
                    <a:pt x="57277" y="36125"/>
                  </a:cubicBezTo>
                  <a:cubicBezTo>
                    <a:pt x="55497" y="37402"/>
                    <a:pt x="53503" y="37916"/>
                    <a:pt x="51340" y="38017"/>
                  </a:cubicBezTo>
                  <a:cubicBezTo>
                    <a:pt x="50984" y="38033"/>
                    <a:pt x="50628" y="38039"/>
                    <a:pt x="50272" y="38039"/>
                  </a:cubicBezTo>
                  <a:cubicBezTo>
                    <a:pt x="49094" y="38039"/>
                    <a:pt x="47914" y="37972"/>
                    <a:pt x="46737" y="37972"/>
                  </a:cubicBezTo>
                  <a:cubicBezTo>
                    <a:pt x="45897" y="37972"/>
                    <a:pt x="45058" y="38006"/>
                    <a:pt x="44223" y="38124"/>
                  </a:cubicBezTo>
                  <a:cubicBezTo>
                    <a:pt x="41779" y="38471"/>
                    <a:pt x="39772" y="39558"/>
                    <a:pt x="37754" y="40926"/>
                  </a:cubicBezTo>
                  <a:cubicBezTo>
                    <a:pt x="36010" y="42113"/>
                    <a:pt x="34311" y="43170"/>
                    <a:pt x="32180" y="43170"/>
                  </a:cubicBezTo>
                  <a:cubicBezTo>
                    <a:pt x="32028" y="43170"/>
                    <a:pt x="31874" y="43165"/>
                    <a:pt x="31718" y="43153"/>
                  </a:cubicBezTo>
                  <a:cubicBezTo>
                    <a:pt x="29149" y="42969"/>
                    <a:pt x="26815" y="41434"/>
                    <a:pt x="24921" y="39797"/>
                  </a:cubicBezTo>
                  <a:cubicBezTo>
                    <a:pt x="23177" y="38292"/>
                    <a:pt x="21708" y="36500"/>
                    <a:pt x="19988" y="34965"/>
                  </a:cubicBezTo>
                  <a:cubicBezTo>
                    <a:pt x="18532" y="33664"/>
                    <a:pt x="16776" y="32834"/>
                    <a:pt x="14877" y="32410"/>
                  </a:cubicBezTo>
                  <a:cubicBezTo>
                    <a:pt x="12863" y="31969"/>
                    <a:pt x="10768" y="31956"/>
                    <a:pt x="8726" y="31801"/>
                  </a:cubicBezTo>
                  <a:cubicBezTo>
                    <a:pt x="6229" y="31616"/>
                    <a:pt x="4092" y="31245"/>
                    <a:pt x="2742" y="28904"/>
                  </a:cubicBezTo>
                  <a:cubicBezTo>
                    <a:pt x="1769" y="27209"/>
                    <a:pt x="1261" y="25131"/>
                    <a:pt x="1350" y="23177"/>
                  </a:cubicBezTo>
                  <a:cubicBezTo>
                    <a:pt x="1398" y="22198"/>
                    <a:pt x="1691" y="21231"/>
                    <a:pt x="2318" y="20467"/>
                  </a:cubicBezTo>
                  <a:cubicBezTo>
                    <a:pt x="2921" y="19737"/>
                    <a:pt x="3889" y="19379"/>
                    <a:pt x="4545" y="18693"/>
                  </a:cubicBezTo>
                  <a:cubicBezTo>
                    <a:pt x="5799" y="17385"/>
                    <a:pt x="5113" y="15432"/>
                    <a:pt x="4701" y="13933"/>
                  </a:cubicBezTo>
                  <a:cubicBezTo>
                    <a:pt x="4056" y="11568"/>
                    <a:pt x="4760" y="9054"/>
                    <a:pt x="5799" y="6893"/>
                  </a:cubicBezTo>
                  <a:cubicBezTo>
                    <a:pt x="7913" y="2731"/>
                    <a:pt x="12028" y="837"/>
                    <a:pt x="16501" y="359"/>
                  </a:cubicBezTo>
                  <a:cubicBezTo>
                    <a:pt x="17408" y="264"/>
                    <a:pt x="18326" y="220"/>
                    <a:pt x="19244" y="220"/>
                  </a:cubicBezTo>
                  <a:close/>
                  <a:moveTo>
                    <a:pt x="19119" y="0"/>
                  </a:moveTo>
                  <a:cubicBezTo>
                    <a:pt x="17339" y="0"/>
                    <a:pt x="15553" y="175"/>
                    <a:pt x="13819" y="581"/>
                  </a:cubicBezTo>
                  <a:cubicBezTo>
                    <a:pt x="10277" y="1404"/>
                    <a:pt x="7275" y="3495"/>
                    <a:pt x="5609" y="6768"/>
                  </a:cubicBezTo>
                  <a:lnTo>
                    <a:pt x="5609" y="6768"/>
                  </a:lnTo>
                  <a:cubicBezTo>
                    <a:pt x="5607" y="6771"/>
                    <a:pt x="5605" y="6775"/>
                    <a:pt x="5603" y="6780"/>
                  </a:cubicBezTo>
                  <a:cubicBezTo>
                    <a:pt x="5603" y="6780"/>
                    <a:pt x="5603" y="6780"/>
                    <a:pt x="5603" y="6780"/>
                  </a:cubicBezTo>
                  <a:lnTo>
                    <a:pt x="5603" y="6780"/>
                  </a:lnTo>
                  <a:cubicBezTo>
                    <a:pt x="5600" y="6784"/>
                    <a:pt x="5598" y="6789"/>
                    <a:pt x="5596" y="6793"/>
                  </a:cubicBezTo>
                  <a:lnTo>
                    <a:pt x="5596" y="6793"/>
                  </a:lnTo>
                  <a:cubicBezTo>
                    <a:pt x="4685" y="8695"/>
                    <a:pt x="3925" y="11018"/>
                    <a:pt x="4283" y="13145"/>
                  </a:cubicBezTo>
                  <a:cubicBezTo>
                    <a:pt x="4486" y="14368"/>
                    <a:pt x="5011" y="15504"/>
                    <a:pt x="5035" y="16763"/>
                  </a:cubicBezTo>
                  <a:cubicBezTo>
                    <a:pt x="5065" y="18281"/>
                    <a:pt x="3858" y="19015"/>
                    <a:pt x="2759" y="19767"/>
                  </a:cubicBezTo>
                  <a:cubicBezTo>
                    <a:pt x="0" y="21655"/>
                    <a:pt x="1154" y="26223"/>
                    <a:pt x="2354" y="28659"/>
                  </a:cubicBezTo>
                  <a:cubicBezTo>
                    <a:pt x="3189" y="30356"/>
                    <a:pt x="4509" y="31395"/>
                    <a:pt x="6361" y="31771"/>
                  </a:cubicBezTo>
                  <a:cubicBezTo>
                    <a:pt x="8433" y="32189"/>
                    <a:pt x="10606" y="32118"/>
                    <a:pt x="12703" y="32320"/>
                  </a:cubicBezTo>
                  <a:cubicBezTo>
                    <a:pt x="14883" y="32529"/>
                    <a:pt x="16937" y="33072"/>
                    <a:pt x="18770" y="34303"/>
                  </a:cubicBezTo>
                  <a:cubicBezTo>
                    <a:pt x="20729" y="35623"/>
                    <a:pt x="22245" y="37600"/>
                    <a:pt x="23948" y="39218"/>
                  </a:cubicBezTo>
                  <a:cubicBezTo>
                    <a:pt x="26135" y="41297"/>
                    <a:pt x="29180" y="43416"/>
                    <a:pt x="32300" y="43416"/>
                  </a:cubicBezTo>
                  <a:cubicBezTo>
                    <a:pt x="33177" y="43416"/>
                    <a:pt x="34059" y="43249"/>
                    <a:pt x="34930" y="42867"/>
                  </a:cubicBezTo>
                  <a:cubicBezTo>
                    <a:pt x="36919" y="42001"/>
                    <a:pt x="38567" y="40525"/>
                    <a:pt x="40472" y="39516"/>
                  </a:cubicBezTo>
                  <a:cubicBezTo>
                    <a:pt x="42526" y="38423"/>
                    <a:pt x="44785" y="38214"/>
                    <a:pt x="47050" y="38214"/>
                  </a:cubicBezTo>
                  <a:cubicBezTo>
                    <a:pt x="47471" y="38214"/>
                    <a:pt x="47893" y="38222"/>
                    <a:pt x="48313" y="38232"/>
                  </a:cubicBezTo>
                  <a:cubicBezTo>
                    <a:pt x="48965" y="38248"/>
                    <a:pt x="49621" y="38267"/>
                    <a:pt x="50277" y="38267"/>
                  </a:cubicBezTo>
                  <a:cubicBezTo>
                    <a:pt x="51815" y="38267"/>
                    <a:pt x="53351" y="38161"/>
                    <a:pt x="54816" y="37658"/>
                  </a:cubicBezTo>
                  <a:cubicBezTo>
                    <a:pt x="56458" y="37104"/>
                    <a:pt x="57903" y="36065"/>
                    <a:pt x="59121" y="34846"/>
                  </a:cubicBezTo>
                  <a:cubicBezTo>
                    <a:pt x="61612" y="32338"/>
                    <a:pt x="63141" y="28780"/>
                    <a:pt x="63249" y="25250"/>
                  </a:cubicBezTo>
                  <a:cubicBezTo>
                    <a:pt x="63356" y="21655"/>
                    <a:pt x="61403" y="17821"/>
                    <a:pt x="59283" y="15026"/>
                  </a:cubicBezTo>
                  <a:cubicBezTo>
                    <a:pt x="57176" y="12249"/>
                    <a:pt x="54013" y="10258"/>
                    <a:pt x="50514" y="10258"/>
                  </a:cubicBezTo>
                  <a:cubicBezTo>
                    <a:pt x="50085" y="10258"/>
                    <a:pt x="49652" y="10288"/>
                    <a:pt x="49215" y="10350"/>
                  </a:cubicBezTo>
                  <a:cubicBezTo>
                    <a:pt x="46527" y="10727"/>
                    <a:pt x="44055" y="11975"/>
                    <a:pt x="41362" y="12320"/>
                  </a:cubicBezTo>
                  <a:cubicBezTo>
                    <a:pt x="40985" y="12368"/>
                    <a:pt x="40609" y="12392"/>
                    <a:pt x="40237" y="12392"/>
                  </a:cubicBezTo>
                  <a:cubicBezTo>
                    <a:pt x="38155" y="12392"/>
                    <a:pt x="36170" y="11656"/>
                    <a:pt x="34524" y="10344"/>
                  </a:cubicBezTo>
                  <a:cubicBezTo>
                    <a:pt x="32606" y="8815"/>
                    <a:pt x="31592" y="6689"/>
                    <a:pt x="30356" y="4647"/>
                  </a:cubicBezTo>
                  <a:cubicBezTo>
                    <a:pt x="29191" y="2723"/>
                    <a:pt x="27543" y="1422"/>
                    <a:pt x="25404" y="717"/>
                  </a:cubicBezTo>
                  <a:cubicBezTo>
                    <a:pt x="23441" y="66"/>
                    <a:pt x="21255" y="13"/>
                    <a:pt x="19206" y="0"/>
                  </a:cubicBezTo>
                  <a:cubicBezTo>
                    <a:pt x="19177" y="0"/>
                    <a:pt x="19148" y="0"/>
                    <a:pt x="19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6903485" y="-62085"/>
              <a:ext cx="2443662" cy="1688127"/>
            </a:xfrm>
            <a:custGeom>
              <a:rect b="b" l="l" r="r" t="t"/>
              <a:pathLst>
                <a:path extrusionOk="0" h="49102" w="71078">
                  <a:moveTo>
                    <a:pt x="21076" y="701"/>
                  </a:moveTo>
                  <a:cubicBezTo>
                    <a:pt x="21650" y="701"/>
                    <a:pt x="22223" y="713"/>
                    <a:pt x="22794" y="733"/>
                  </a:cubicBezTo>
                  <a:cubicBezTo>
                    <a:pt x="25410" y="828"/>
                    <a:pt x="28056" y="1043"/>
                    <a:pt x="30385" y="2345"/>
                  </a:cubicBezTo>
                  <a:cubicBezTo>
                    <a:pt x="32606" y="3581"/>
                    <a:pt x="33670" y="5827"/>
                    <a:pt x="34875" y="7947"/>
                  </a:cubicBezTo>
                  <a:cubicBezTo>
                    <a:pt x="35933" y="9810"/>
                    <a:pt x="37324" y="11428"/>
                    <a:pt x="39092" y="12646"/>
                  </a:cubicBezTo>
                  <a:cubicBezTo>
                    <a:pt x="40787" y="13811"/>
                    <a:pt x="42818" y="14349"/>
                    <a:pt x="44860" y="14354"/>
                  </a:cubicBezTo>
                  <a:cubicBezTo>
                    <a:pt x="44875" y="14355"/>
                    <a:pt x="44889" y="14355"/>
                    <a:pt x="44903" y="14355"/>
                  </a:cubicBezTo>
                  <a:cubicBezTo>
                    <a:pt x="47455" y="14355"/>
                    <a:pt x="49848" y="13328"/>
                    <a:pt x="52230" y="12539"/>
                  </a:cubicBezTo>
                  <a:cubicBezTo>
                    <a:pt x="53748" y="12035"/>
                    <a:pt x="55266" y="11714"/>
                    <a:pt x="56798" y="11714"/>
                  </a:cubicBezTo>
                  <a:cubicBezTo>
                    <a:pt x="57773" y="11714"/>
                    <a:pt x="58753" y="11844"/>
                    <a:pt x="59742" y="12139"/>
                  </a:cubicBezTo>
                  <a:cubicBezTo>
                    <a:pt x="61755" y="12731"/>
                    <a:pt x="63492" y="14013"/>
                    <a:pt x="64914" y="15525"/>
                  </a:cubicBezTo>
                  <a:cubicBezTo>
                    <a:pt x="66342" y="17042"/>
                    <a:pt x="67417" y="18869"/>
                    <a:pt x="68277" y="20757"/>
                  </a:cubicBezTo>
                  <a:cubicBezTo>
                    <a:pt x="69094" y="22530"/>
                    <a:pt x="69793" y="24500"/>
                    <a:pt x="70002" y="26460"/>
                  </a:cubicBezTo>
                  <a:cubicBezTo>
                    <a:pt x="70408" y="30275"/>
                    <a:pt x="68944" y="34216"/>
                    <a:pt x="66693" y="37245"/>
                  </a:cubicBezTo>
                  <a:cubicBezTo>
                    <a:pt x="65518" y="38833"/>
                    <a:pt x="64000" y="40164"/>
                    <a:pt x="62257" y="41101"/>
                  </a:cubicBezTo>
                  <a:cubicBezTo>
                    <a:pt x="60256" y="42171"/>
                    <a:pt x="58065" y="42333"/>
                    <a:pt x="55836" y="42333"/>
                  </a:cubicBezTo>
                  <a:cubicBezTo>
                    <a:pt x="54580" y="42333"/>
                    <a:pt x="53327" y="42276"/>
                    <a:pt x="52075" y="42276"/>
                  </a:cubicBezTo>
                  <a:cubicBezTo>
                    <a:pt x="50977" y="42276"/>
                    <a:pt x="49881" y="42320"/>
                    <a:pt x="48785" y="42482"/>
                  </a:cubicBezTo>
                  <a:cubicBezTo>
                    <a:pt x="46341" y="42840"/>
                    <a:pt x="44221" y="43998"/>
                    <a:pt x="42220" y="45395"/>
                  </a:cubicBezTo>
                  <a:cubicBezTo>
                    <a:pt x="40513" y="46584"/>
                    <a:pt x="38865" y="47904"/>
                    <a:pt x="36781" y="48322"/>
                  </a:cubicBezTo>
                  <a:cubicBezTo>
                    <a:pt x="36376" y="48404"/>
                    <a:pt x="35967" y="48442"/>
                    <a:pt x="35556" y="48442"/>
                  </a:cubicBezTo>
                  <a:cubicBezTo>
                    <a:pt x="33510" y="48442"/>
                    <a:pt x="31441" y="47505"/>
                    <a:pt x="29770" y="46440"/>
                  </a:cubicBezTo>
                  <a:cubicBezTo>
                    <a:pt x="25894" y="43962"/>
                    <a:pt x="23535" y="39662"/>
                    <a:pt x="19528" y="37399"/>
                  </a:cubicBezTo>
                  <a:cubicBezTo>
                    <a:pt x="15951" y="35376"/>
                    <a:pt x="11556" y="35710"/>
                    <a:pt x="7602" y="35363"/>
                  </a:cubicBezTo>
                  <a:cubicBezTo>
                    <a:pt x="6169" y="35238"/>
                    <a:pt x="4766" y="34946"/>
                    <a:pt x="3649" y="33984"/>
                  </a:cubicBezTo>
                  <a:cubicBezTo>
                    <a:pt x="2652" y="33130"/>
                    <a:pt x="2067" y="31793"/>
                    <a:pt x="1637" y="30586"/>
                  </a:cubicBezTo>
                  <a:cubicBezTo>
                    <a:pt x="830" y="28323"/>
                    <a:pt x="328" y="25140"/>
                    <a:pt x="1924" y="23103"/>
                  </a:cubicBezTo>
                  <a:cubicBezTo>
                    <a:pt x="2627" y="22201"/>
                    <a:pt x="3823" y="21807"/>
                    <a:pt x="4670" y="21055"/>
                  </a:cubicBezTo>
                  <a:cubicBezTo>
                    <a:pt x="5601" y="20231"/>
                    <a:pt x="5859" y="18935"/>
                    <a:pt x="5680" y="17747"/>
                  </a:cubicBezTo>
                  <a:cubicBezTo>
                    <a:pt x="5422" y="16069"/>
                    <a:pt x="4694" y="14522"/>
                    <a:pt x="4867" y="12789"/>
                  </a:cubicBezTo>
                  <a:cubicBezTo>
                    <a:pt x="5041" y="11039"/>
                    <a:pt x="5637" y="9267"/>
                    <a:pt x="6432" y="7701"/>
                  </a:cubicBezTo>
                  <a:cubicBezTo>
                    <a:pt x="8522" y="3773"/>
                    <a:pt x="12279" y="1754"/>
                    <a:pt x="16560" y="1031"/>
                  </a:cubicBezTo>
                  <a:cubicBezTo>
                    <a:pt x="18050" y="785"/>
                    <a:pt x="19564" y="701"/>
                    <a:pt x="21076" y="701"/>
                  </a:cubicBezTo>
                  <a:close/>
                  <a:moveTo>
                    <a:pt x="21282" y="0"/>
                  </a:moveTo>
                  <a:cubicBezTo>
                    <a:pt x="15191" y="0"/>
                    <a:pt x="8916" y="1585"/>
                    <a:pt x="5840" y="7346"/>
                  </a:cubicBezTo>
                  <a:lnTo>
                    <a:pt x="5840" y="7346"/>
                  </a:lnTo>
                  <a:cubicBezTo>
                    <a:pt x="5838" y="7349"/>
                    <a:pt x="5837" y="7353"/>
                    <a:pt x="5835" y="7356"/>
                  </a:cubicBezTo>
                  <a:cubicBezTo>
                    <a:pt x="5835" y="7356"/>
                    <a:pt x="5835" y="7356"/>
                    <a:pt x="5835" y="7356"/>
                  </a:cubicBezTo>
                  <a:lnTo>
                    <a:pt x="5835" y="7356"/>
                  </a:lnTo>
                  <a:cubicBezTo>
                    <a:pt x="5831" y="7363"/>
                    <a:pt x="5828" y="7369"/>
                    <a:pt x="5825" y="7376"/>
                  </a:cubicBezTo>
                  <a:lnTo>
                    <a:pt x="5825" y="7376"/>
                  </a:lnTo>
                  <a:cubicBezTo>
                    <a:pt x="4843" y="9318"/>
                    <a:pt x="4044" y="11656"/>
                    <a:pt x="4139" y="13859"/>
                  </a:cubicBezTo>
                  <a:cubicBezTo>
                    <a:pt x="4234" y="16157"/>
                    <a:pt x="6157" y="18815"/>
                    <a:pt x="4019" y="20714"/>
                  </a:cubicBezTo>
                  <a:cubicBezTo>
                    <a:pt x="3362" y="21300"/>
                    <a:pt x="2514" y="21628"/>
                    <a:pt x="1839" y="22196"/>
                  </a:cubicBezTo>
                  <a:cubicBezTo>
                    <a:pt x="1248" y="22697"/>
                    <a:pt x="866" y="23408"/>
                    <a:pt x="603" y="24118"/>
                  </a:cubicBezTo>
                  <a:cubicBezTo>
                    <a:pt x="0" y="25737"/>
                    <a:pt x="185" y="27606"/>
                    <a:pt x="543" y="29254"/>
                  </a:cubicBezTo>
                  <a:cubicBezTo>
                    <a:pt x="902" y="30914"/>
                    <a:pt x="1577" y="32562"/>
                    <a:pt x="2621" y="33907"/>
                  </a:cubicBezTo>
                  <a:cubicBezTo>
                    <a:pt x="3828" y="35447"/>
                    <a:pt x="5757" y="35870"/>
                    <a:pt x="7602" y="36056"/>
                  </a:cubicBezTo>
                  <a:cubicBezTo>
                    <a:pt x="11849" y="36462"/>
                    <a:pt x="16315" y="36074"/>
                    <a:pt x="20048" y="38516"/>
                  </a:cubicBezTo>
                  <a:cubicBezTo>
                    <a:pt x="22019" y="39806"/>
                    <a:pt x="23535" y="41754"/>
                    <a:pt x="25172" y="43419"/>
                  </a:cubicBezTo>
                  <a:cubicBezTo>
                    <a:pt x="26736" y="45007"/>
                    <a:pt x="28414" y="46500"/>
                    <a:pt x="30360" y="47600"/>
                  </a:cubicBezTo>
                  <a:cubicBezTo>
                    <a:pt x="31952" y="48493"/>
                    <a:pt x="33790" y="49101"/>
                    <a:pt x="35627" y="49101"/>
                  </a:cubicBezTo>
                  <a:cubicBezTo>
                    <a:pt x="35962" y="49101"/>
                    <a:pt x="36297" y="49081"/>
                    <a:pt x="36631" y="49039"/>
                  </a:cubicBezTo>
                  <a:cubicBezTo>
                    <a:pt x="38554" y="48794"/>
                    <a:pt x="40178" y="47677"/>
                    <a:pt x="41719" y="46584"/>
                  </a:cubicBezTo>
                  <a:cubicBezTo>
                    <a:pt x="43804" y="45114"/>
                    <a:pt x="45858" y="43783"/>
                    <a:pt x="48390" y="43246"/>
                  </a:cubicBezTo>
                  <a:cubicBezTo>
                    <a:pt x="49563" y="42999"/>
                    <a:pt x="50760" y="42933"/>
                    <a:pt x="51961" y="42933"/>
                  </a:cubicBezTo>
                  <a:cubicBezTo>
                    <a:pt x="53257" y="42933"/>
                    <a:pt x="54557" y="43009"/>
                    <a:pt x="55836" y="43019"/>
                  </a:cubicBezTo>
                  <a:cubicBezTo>
                    <a:pt x="55913" y="43020"/>
                    <a:pt x="55989" y="43020"/>
                    <a:pt x="56066" y="43020"/>
                  </a:cubicBezTo>
                  <a:cubicBezTo>
                    <a:pt x="58027" y="43020"/>
                    <a:pt x="59992" y="42869"/>
                    <a:pt x="61803" y="42076"/>
                  </a:cubicBezTo>
                  <a:cubicBezTo>
                    <a:pt x="63487" y="41335"/>
                    <a:pt x="64950" y="40230"/>
                    <a:pt x="66204" y="38893"/>
                  </a:cubicBezTo>
                  <a:cubicBezTo>
                    <a:pt x="68712" y="36228"/>
                    <a:pt x="70283" y="32653"/>
                    <a:pt x="70677" y="29026"/>
                  </a:cubicBezTo>
                  <a:cubicBezTo>
                    <a:pt x="71077" y="25349"/>
                    <a:pt x="69655" y="21604"/>
                    <a:pt x="67870" y="18445"/>
                  </a:cubicBezTo>
                  <a:cubicBezTo>
                    <a:pt x="65971" y="15088"/>
                    <a:pt x="63045" y="12222"/>
                    <a:pt x="59217" y="11285"/>
                  </a:cubicBezTo>
                  <a:cubicBezTo>
                    <a:pt x="58453" y="11096"/>
                    <a:pt x="57705" y="11015"/>
                    <a:pt x="56969" y="11015"/>
                  </a:cubicBezTo>
                  <a:cubicBezTo>
                    <a:pt x="52746" y="11015"/>
                    <a:pt x="48922" y="13668"/>
                    <a:pt x="44621" y="13668"/>
                  </a:cubicBezTo>
                  <a:cubicBezTo>
                    <a:pt x="44609" y="13668"/>
                    <a:pt x="44597" y="13668"/>
                    <a:pt x="44585" y="13668"/>
                  </a:cubicBezTo>
                  <a:cubicBezTo>
                    <a:pt x="40042" y="13649"/>
                    <a:pt x="36978" y="10353"/>
                    <a:pt x="34935" y="6651"/>
                  </a:cubicBezTo>
                  <a:cubicBezTo>
                    <a:pt x="33968" y="4889"/>
                    <a:pt x="32947" y="3247"/>
                    <a:pt x="31269" y="2082"/>
                  </a:cubicBezTo>
                  <a:cubicBezTo>
                    <a:pt x="29459" y="828"/>
                    <a:pt x="27256" y="392"/>
                    <a:pt x="25106" y="190"/>
                  </a:cubicBezTo>
                  <a:cubicBezTo>
                    <a:pt x="23861" y="72"/>
                    <a:pt x="22576" y="0"/>
                    <a:pt x="21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6752352" y="-141674"/>
              <a:ext cx="2724924" cy="1852222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6586986" y="-231164"/>
              <a:ext cx="3054766" cy="2032099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71463" rotWithShape="0" algn="bl" dir="3540000" dist="11430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9"/>
          <p:cNvGrpSpPr/>
          <p:nvPr/>
        </p:nvGrpSpPr>
        <p:grpSpPr>
          <a:xfrm rot="-294418">
            <a:off x="592947" y="-228749"/>
            <a:ext cx="7959323" cy="5448817"/>
            <a:chOff x="1204925" y="266700"/>
            <a:chExt cx="6734164" cy="4610094"/>
          </a:xfrm>
        </p:grpSpPr>
        <p:sp>
          <p:nvSpPr>
            <p:cNvPr id="164" name="Google Shape;164;p9"/>
            <p:cNvSpPr/>
            <p:nvPr/>
          </p:nvSpPr>
          <p:spPr>
            <a:xfrm>
              <a:off x="1204925" y="266700"/>
              <a:ext cx="6734164" cy="4610094"/>
            </a:xfrm>
            <a:custGeom>
              <a:rect b="b" l="l" r="r" t="t"/>
              <a:pathLst>
                <a:path extrusionOk="0" h="65403" w="95537">
                  <a:moveTo>
                    <a:pt x="28986" y="686"/>
                  </a:moveTo>
                  <a:cubicBezTo>
                    <a:pt x="29140" y="686"/>
                    <a:pt x="29293" y="687"/>
                    <a:pt x="29446" y="688"/>
                  </a:cubicBezTo>
                  <a:cubicBezTo>
                    <a:pt x="34224" y="723"/>
                    <a:pt x="39957" y="634"/>
                    <a:pt x="43797" y="3912"/>
                  </a:cubicBezTo>
                  <a:cubicBezTo>
                    <a:pt x="45541" y="5400"/>
                    <a:pt x="46586" y="7531"/>
                    <a:pt x="47666" y="9508"/>
                  </a:cubicBezTo>
                  <a:cubicBezTo>
                    <a:pt x="48736" y="11461"/>
                    <a:pt x="49965" y="13228"/>
                    <a:pt x="51584" y="14763"/>
                  </a:cubicBezTo>
                  <a:cubicBezTo>
                    <a:pt x="54156" y="17191"/>
                    <a:pt x="57496" y="18513"/>
                    <a:pt x="60963" y="18513"/>
                  </a:cubicBezTo>
                  <a:cubicBezTo>
                    <a:pt x="61657" y="18513"/>
                    <a:pt x="62356" y="18460"/>
                    <a:pt x="63055" y="18352"/>
                  </a:cubicBezTo>
                  <a:cubicBezTo>
                    <a:pt x="68007" y="17594"/>
                    <a:pt x="72330" y="14471"/>
                    <a:pt x="77400" y="14328"/>
                  </a:cubicBezTo>
                  <a:cubicBezTo>
                    <a:pt x="77510" y="14325"/>
                    <a:pt x="77619" y="14323"/>
                    <a:pt x="77728" y="14323"/>
                  </a:cubicBezTo>
                  <a:cubicBezTo>
                    <a:pt x="81851" y="14323"/>
                    <a:pt x="85606" y="16496"/>
                    <a:pt x="88346" y="19476"/>
                  </a:cubicBezTo>
                  <a:cubicBezTo>
                    <a:pt x="91141" y="22521"/>
                    <a:pt x="92957" y="26438"/>
                    <a:pt x="93977" y="30410"/>
                  </a:cubicBezTo>
                  <a:cubicBezTo>
                    <a:pt x="94958" y="34208"/>
                    <a:pt x="94873" y="37952"/>
                    <a:pt x="93751" y="41708"/>
                  </a:cubicBezTo>
                  <a:cubicBezTo>
                    <a:pt x="92604" y="45536"/>
                    <a:pt x="90466" y="49125"/>
                    <a:pt x="87552" y="51860"/>
                  </a:cubicBezTo>
                  <a:cubicBezTo>
                    <a:pt x="86124" y="53198"/>
                    <a:pt x="84453" y="54290"/>
                    <a:pt x="82632" y="55007"/>
                  </a:cubicBezTo>
                  <a:cubicBezTo>
                    <a:pt x="80584" y="55814"/>
                    <a:pt x="78374" y="55939"/>
                    <a:pt x="76194" y="55969"/>
                  </a:cubicBezTo>
                  <a:cubicBezTo>
                    <a:pt x="76012" y="55971"/>
                    <a:pt x="75830" y="55972"/>
                    <a:pt x="75648" y="55972"/>
                  </a:cubicBezTo>
                  <a:cubicBezTo>
                    <a:pt x="73868" y="55972"/>
                    <a:pt x="72080" y="55881"/>
                    <a:pt x="70304" y="55881"/>
                  </a:cubicBezTo>
                  <a:cubicBezTo>
                    <a:pt x="67556" y="55881"/>
                    <a:pt x="64838" y="56099"/>
                    <a:pt x="62225" y="57211"/>
                  </a:cubicBezTo>
                  <a:cubicBezTo>
                    <a:pt x="59998" y="58154"/>
                    <a:pt x="58027" y="59557"/>
                    <a:pt x="56098" y="60996"/>
                  </a:cubicBezTo>
                  <a:cubicBezTo>
                    <a:pt x="54474" y="62215"/>
                    <a:pt x="52832" y="63469"/>
                    <a:pt x="50903" y="64180"/>
                  </a:cubicBezTo>
                  <a:cubicBezTo>
                    <a:pt x="49891" y="64554"/>
                    <a:pt x="48865" y="64719"/>
                    <a:pt x="47843" y="64719"/>
                  </a:cubicBezTo>
                  <a:cubicBezTo>
                    <a:pt x="44214" y="64719"/>
                    <a:pt x="40634" y="62633"/>
                    <a:pt x="37909" y="60382"/>
                  </a:cubicBezTo>
                  <a:cubicBezTo>
                    <a:pt x="36140" y="58918"/>
                    <a:pt x="34558" y="57247"/>
                    <a:pt x="33000" y="55569"/>
                  </a:cubicBezTo>
                  <a:cubicBezTo>
                    <a:pt x="31471" y="53932"/>
                    <a:pt x="30002" y="52189"/>
                    <a:pt x="28210" y="50828"/>
                  </a:cubicBezTo>
                  <a:cubicBezTo>
                    <a:pt x="24997" y="48391"/>
                    <a:pt x="21276" y="47603"/>
                    <a:pt x="17329" y="47333"/>
                  </a:cubicBezTo>
                  <a:cubicBezTo>
                    <a:pt x="15113" y="47179"/>
                    <a:pt x="12899" y="47094"/>
                    <a:pt x="10683" y="46964"/>
                  </a:cubicBezTo>
                  <a:cubicBezTo>
                    <a:pt x="8528" y="46832"/>
                    <a:pt x="6342" y="46545"/>
                    <a:pt x="4658" y="45065"/>
                  </a:cubicBezTo>
                  <a:cubicBezTo>
                    <a:pt x="4209" y="44670"/>
                    <a:pt x="3840" y="44186"/>
                    <a:pt x="3504" y="43690"/>
                  </a:cubicBezTo>
                  <a:cubicBezTo>
                    <a:pt x="1612" y="40710"/>
                    <a:pt x="662" y="36697"/>
                    <a:pt x="1241" y="33199"/>
                  </a:cubicBezTo>
                  <a:cubicBezTo>
                    <a:pt x="1533" y="31430"/>
                    <a:pt x="2393" y="29818"/>
                    <a:pt x="3959" y="28881"/>
                  </a:cubicBezTo>
                  <a:cubicBezTo>
                    <a:pt x="5463" y="27979"/>
                    <a:pt x="7338" y="27310"/>
                    <a:pt x="8026" y="25537"/>
                  </a:cubicBezTo>
                  <a:cubicBezTo>
                    <a:pt x="8862" y="23381"/>
                    <a:pt x="7919" y="21147"/>
                    <a:pt x="7428" y="19027"/>
                  </a:cubicBezTo>
                  <a:cubicBezTo>
                    <a:pt x="6861" y="16573"/>
                    <a:pt x="7613" y="13964"/>
                    <a:pt x="8479" y="11665"/>
                  </a:cubicBezTo>
                  <a:cubicBezTo>
                    <a:pt x="10074" y="7442"/>
                    <a:pt x="13191" y="4163"/>
                    <a:pt x="17371" y="2468"/>
                  </a:cubicBezTo>
                  <a:cubicBezTo>
                    <a:pt x="21026" y="985"/>
                    <a:pt x="25073" y="686"/>
                    <a:pt x="28986" y="686"/>
                  </a:cubicBezTo>
                  <a:close/>
                  <a:moveTo>
                    <a:pt x="28938" y="0"/>
                  </a:moveTo>
                  <a:cubicBezTo>
                    <a:pt x="28123" y="0"/>
                    <a:pt x="27309" y="15"/>
                    <a:pt x="26496" y="48"/>
                  </a:cubicBezTo>
                  <a:cubicBezTo>
                    <a:pt x="22609" y="216"/>
                    <a:pt x="18655" y="880"/>
                    <a:pt x="15198" y="2736"/>
                  </a:cubicBezTo>
                  <a:cubicBezTo>
                    <a:pt x="11502" y="4713"/>
                    <a:pt x="9011" y="8159"/>
                    <a:pt x="7608" y="12046"/>
                  </a:cubicBezTo>
                  <a:cubicBezTo>
                    <a:pt x="6861" y="14118"/>
                    <a:pt x="6299" y="16447"/>
                    <a:pt x="6652" y="18644"/>
                  </a:cubicBezTo>
                  <a:cubicBezTo>
                    <a:pt x="7034" y="21004"/>
                    <a:pt x="8503" y="23619"/>
                    <a:pt x="7064" y="25889"/>
                  </a:cubicBezTo>
                  <a:cubicBezTo>
                    <a:pt x="6037" y="27508"/>
                    <a:pt x="3791" y="27889"/>
                    <a:pt x="2442" y="29179"/>
                  </a:cubicBezTo>
                  <a:cubicBezTo>
                    <a:pt x="1283" y="30284"/>
                    <a:pt x="734" y="31885"/>
                    <a:pt x="513" y="33431"/>
                  </a:cubicBezTo>
                  <a:cubicBezTo>
                    <a:pt x="1" y="36967"/>
                    <a:pt x="1000" y="41020"/>
                    <a:pt x="2904" y="44028"/>
                  </a:cubicBezTo>
                  <a:lnTo>
                    <a:pt x="2904" y="44028"/>
                  </a:lnTo>
                  <a:cubicBezTo>
                    <a:pt x="2907" y="44033"/>
                    <a:pt x="2910" y="44038"/>
                    <a:pt x="2914" y="44043"/>
                  </a:cubicBezTo>
                  <a:cubicBezTo>
                    <a:pt x="2914" y="44043"/>
                    <a:pt x="2914" y="44043"/>
                    <a:pt x="2914" y="44043"/>
                  </a:cubicBezTo>
                  <a:lnTo>
                    <a:pt x="2914" y="44043"/>
                  </a:lnTo>
                  <a:cubicBezTo>
                    <a:pt x="2917" y="44048"/>
                    <a:pt x="2920" y="44052"/>
                    <a:pt x="2923" y="44057"/>
                  </a:cubicBezTo>
                  <a:lnTo>
                    <a:pt x="2923" y="44057"/>
                  </a:lnTo>
                  <a:cubicBezTo>
                    <a:pt x="4027" y="45691"/>
                    <a:pt x="5523" y="46737"/>
                    <a:pt x="7434" y="47232"/>
                  </a:cubicBezTo>
                  <a:cubicBezTo>
                    <a:pt x="9446" y="47746"/>
                    <a:pt x="11638" y="47722"/>
                    <a:pt x="13699" y="47829"/>
                  </a:cubicBezTo>
                  <a:cubicBezTo>
                    <a:pt x="17808" y="48039"/>
                    <a:pt x="22023" y="48074"/>
                    <a:pt x="25744" y="50045"/>
                  </a:cubicBezTo>
                  <a:cubicBezTo>
                    <a:pt x="27810" y="51137"/>
                    <a:pt x="29446" y="52763"/>
                    <a:pt x="31022" y="54452"/>
                  </a:cubicBezTo>
                  <a:cubicBezTo>
                    <a:pt x="32587" y="56123"/>
                    <a:pt x="34122" y="57826"/>
                    <a:pt x="35782" y="59403"/>
                  </a:cubicBezTo>
                  <a:cubicBezTo>
                    <a:pt x="38954" y="62424"/>
                    <a:pt x="42882" y="65105"/>
                    <a:pt x="47374" y="65386"/>
                  </a:cubicBezTo>
                  <a:cubicBezTo>
                    <a:pt x="47553" y="65397"/>
                    <a:pt x="47730" y="65403"/>
                    <a:pt x="47905" y="65403"/>
                  </a:cubicBezTo>
                  <a:cubicBezTo>
                    <a:pt x="51846" y="65403"/>
                    <a:pt x="54861" y="62709"/>
                    <a:pt x="57914" y="60513"/>
                  </a:cubicBezTo>
                  <a:cubicBezTo>
                    <a:pt x="60022" y="58997"/>
                    <a:pt x="62261" y="57730"/>
                    <a:pt x="64794" y="57079"/>
                  </a:cubicBezTo>
                  <a:cubicBezTo>
                    <a:pt x="66513" y="56639"/>
                    <a:pt x="68289" y="56533"/>
                    <a:pt x="70060" y="56533"/>
                  </a:cubicBezTo>
                  <a:cubicBezTo>
                    <a:pt x="70737" y="56533"/>
                    <a:pt x="71413" y="56548"/>
                    <a:pt x="72085" y="56566"/>
                  </a:cubicBezTo>
                  <a:cubicBezTo>
                    <a:pt x="73290" y="56602"/>
                    <a:pt x="74498" y="56647"/>
                    <a:pt x="75699" y="56647"/>
                  </a:cubicBezTo>
                  <a:cubicBezTo>
                    <a:pt x="78737" y="56647"/>
                    <a:pt x="81729" y="56359"/>
                    <a:pt x="84506" y="54899"/>
                  </a:cubicBezTo>
                  <a:cubicBezTo>
                    <a:pt x="87827" y="53149"/>
                    <a:pt x="90401" y="50170"/>
                    <a:pt x="92240" y="46951"/>
                  </a:cubicBezTo>
                  <a:cubicBezTo>
                    <a:pt x="94098" y="43697"/>
                    <a:pt x="95238" y="39977"/>
                    <a:pt x="95388" y="36226"/>
                  </a:cubicBezTo>
                  <a:cubicBezTo>
                    <a:pt x="95537" y="32518"/>
                    <a:pt x="94437" y="28720"/>
                    <a:pt x="92938" y="25363"/>
                  </a:cubicBezTo>
                  <a:cubicBezTo>
                    <a:pt x="91350" y="21805"/>
                    <a:pt x="88961" y="18537"/>
                    <a:pt x="85760" y="16274"/>
                  </a:cubicBezTo>
                  <a:cubicBezTo>
                    <a:pt x="83314" y="14546"/>
                    <a:pt x="80468" y="13682"/>
                    <a:pt x="77565" y="13682"/>
                  </a:cubicBezTo>
                  <a:cubicBezTo>
                    <a:pt x="76415" y="13682"/>
                    <a:pt x="75256" y="13818"/>
                    <a:pt x="74110" y="14088"/>
                  </a:cubicBezTo>
                  <a:cubicBezTo>
                    <a:pt x="69514" y="15172"/>
                    <a:pt x="65467" y="17814"/>
                    <a:pt x="60670" y="17814"/>
                  </a:cubicBezTo>
                  <a:cubicBezTo>
                    <a:pt x="60419" y="17814"/>
                    <a:pt x="60165" y="17807"/>
                    <a:pt x="59909" y="17792"/>
                  </a:cubicBezTo>
                  <a:cubicBezTo>
                    <a:pt x="55149" y="17511"/>
                    <a:pt x="51280" y="14280"/>
                    <a:pt x="48921" y="10326"/>
                  </a:cubicBezTo>
                  <a:cubicBezTo>
                    <a:pt x="47810" y="8463"/>
                    <a:pt x="46908" y="6498"/>
                    <a:pt x="45570" y="4778"/>
                  </a:cubicBezTo>
                  <a:cubicBezTo>
                    <a:pt x="44136" y="2951"/>
                    <a:pt x="42124" y="1798"/>
                    <a:pt x="39944" y="1087"/>
                  </a:cubicBezTo>
                  <a:cubicBezTo>
                    <a:pt x="37609" y="329"/>
                    <a:pt x="35096" y="216"/>
                    <a:pt x="32665" y="97"/>
                  </a:cubicBezTo>
                  <a:cubicBezTo>
                    <a:pt x="31424" y="36"/>
                    <a:pt x="30181" y="0"/>
                    <a:pt x="28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1762552" y="669887"/>
              <a:ext cx="5586769" cy="3797514"/>
            </a:xfrm>
            <a:custGeom>
              <a:rect b="b" l="l" r="r" t="t"/>
              <a:pathLst>
                <a:path extrusionOk="0" h="53875" w="79259">
                  <a:moveTo>
                    <a:pt x="24324" y="229"/>
                  </a:moveTo>
                  <a:cubicBezTo>
                    <a:pt x="26719" y="229"/>
                    <a:pt x="29180" y="306"/>
                    <a:pt x="31532" y="785"/>
                  </a:cubicBezTo>
                  <a:cubicBezTo>
                    <a:pt x="34219" y="1334"/>
                    <a:pt x="36470" y="2743"/>
                    <a:pt x="38011" y="5019"/>
                  </a:cubicBezTo>
                  <a:cubicBezTo>
                    <a:pt x="39224" y="6810"/>
                    <a:pt x="40031" y="8840"/>
                    <a:pt x="41392" y="10542"/>
                  </a:cubicBezTo>
                  <a:cubicBezTo>
                    <a:pt x="43744" y="13480"/>
                    <a:pt x="47019" y="15136"/>
                    <a:pt x="50658" y="15136"/>
                  </a:cubicBezTo>
                  <a:cubicBezTo>
                    <a:pt x="51222" y="15136"/>
                    <a:pt x="51794" y="15096"/>
                    <a:pt x="52374" y="15016"/>
                  </a:cubicBezTo>
                  <a:cubicBezTo>
                    <a:pt x="55008" y="14644"/>
                    <a:pt x="57450" y="13420"/>
                    <a:pt x="59958" y="12626"/>
                  </a:cubicBezTo>
                  <a:cubicBezTo>
                    <a:pt x="61331" y="12193"/>
                    <a:pt x="62713" y="11953"/>
                    <a:pt x="64097" y="11953"/>
                  </a:cubicBezTo>
                  <a:cubicBezTo>
                    <a:pt x="65249" y="11953"/>
                    <a:pt x="66401" y="12119"/>
                    <a:pt x="67549" y="12477"/>
                  </a:cubicBezTo>
                  <a:cubicBezTo>
                    <a:pt x="71615" y="13756"/>
                    <a:pt x="74511" y="17296"/>
                    <a:pt x="76345" y="20981"/>
                  </a:cubicBezTo>
                  <a:cubicBezTo>
                    <a:pt x="78130" y="24558"/>
                    <a:pt x="79128" y="28554"/>
                    <a:pt x="78459" y="32531"/>
                  </a:cubicBezTo>
                  <a:cubicBezTo>
                    <a:pt x="77802" y="36448"/>
                    <a:pt x="75826" y="40205"/>
                    <a:pt x="72971" y="42958"/>
                  </a:cubicBezTo>
                  <a:cubicBezTo>
                    <a:pt x="71537" y="44342"/>
                    <a:pt x="69818" y="45417"/>
                    <a:pt x="67919" y="46032"/>
                  </a:cubicBezTo>
                  <a:cubicBezTo>
                    <a:pt x="66456" y="46507"/>
                    <a:pt x="64893" y="46616"/>
                    <a:pt x="63337" y="46616"/>
                  </a:cubicBezTo>
                  <a:cubicBezTo>
                    <a:pt x="62524" y="46616"/>
                    <a:pt x="61713" y="46586"/>
                    <a:pt x="60920" y="46564"/>
                  </a:cubicBezTo>
                  <a:cubicBezTo>
                    <a:pt x="60149" y="46544"/>
                    <a:pt x="59379" y="46525"/>
                    <a:pt x="58611" y="46525"/>
                  </a:cubicBezTo>
                  <a:cubicBezTo>
                    <a:pt x="57071" y="46525"/>
                    <a:pt x="55540" y="46604"/>
                    <a:pt x="54022" y="46922"/>
                  </a:cubicBezTo>
                  <a:cubicBezTo>
                    <a:pt x="51633" y="47424"/>
                    <a:pt x="49562" y="48661"/>
                    <a:pt x="47602" y="50064"/>
                  </a:cubicBezTo>
                  <a:cubicBezTo>
                    <a:pt x="45907" y="51288"/>
                    <a:pt x="44264" y="52649"/>
                    <a:pt x="42245" y="53306"/>
                  </a:cubicBezTo>
                  <a:cubicBezTo>
                    <a:pt x="41527" y="53539"/>
                    <a:pt x="40789" y="53642"/>
                    <a:pt x="40049" y="53642"/>
                  </a:cubicBezTo>
                  <a:cubicBezTo>
                    <a:pt x="38331" y="53642"/>
                    <a:pt x="36601" y="53090"/>
                    <a:pt x="35073" y="52351"/>
                  </a:cubicBezTo>
                  <a:cubicBezTo>
                    <a:pt x="30828" y="50296"/>
                    <a:pt x="28092" y="46337"/>
                    <a:pt x="24748" y="43190"/>
                  </a:cubicBezTo>
                  <a:cubicBezTo>
                    <a:pt x="21738" y="40365"/>
                    <a:pt x="18023" y="39554"/>
                    <a:pt x="14029" y="39315"/>
                  </a:cubicBezTo>
                  <a:cubicBezTo>
                    <a:pt x="11766" y="39177"/>
                    <a:pt x="9448" y="39201"/>
                    <a:pt x="7215" y="38801"/>
                  </a:cubicBezTo>
                  <a:cubicBezTo>
                    <a:pt x="4952" y="38400"/>
                    <a:pt x="3476" y="36980"/>
                    <a:pt x="2509" y="34960"/>
                  </a:cubicBezTo>
                  <a:cubicBezTo>
                    <a:pt x="1039" y="31892"/>
                    <a:pt x="0" y="26559"/>
                    <a:pt x="3136" y="24139"/>
                  </a:cubicBezTo>
                  <a:cubicBezTo>
                    <a:pt x="4581" y="23023"/>
                    <a:pt x="6284" y="22642"/>
                    <a:pt x="6785" y="20664"/>
                  </a:cubicBezTo>
                  <a:cubicBezTo>
                    <a:pt x="7359" y="18414"/>
                    <a:pt x="5728" y="16149"/>
                    <a:pt x="5912" y="13869"/>
                  </a:cubicBezTo>
                  <a:cubicBezTo>
                    <a:pt x="6086" y="11772"/>
                    <a:pt x="6815" y="9647"/>
                    <a:pt x="7789" y="7795"/>
                  </a:cubicBezTo>
                  <a:cubicBezTo>
                    <a:pt x="9961" y="3859"/>
                    <a:pt x="13682" y="1656"/>
                    <a:pt x="18006" y="766"/>
                  </a:cubicBezTo>
                  <a:cubicBezTo>
                    <a:pt x="20079" y="342"/>
                    <a:pt x="22210" y="229"/>
                    <a:pt x="24324" y="229"/>
                  </a:cubicBezTo>
                  <a:close/>
                  <a:moveTo>
                    <a:pt x="24268" y="1"/>
                  </a:moveTo>
                  <a:cubicBezTo>
                    <a:pt x="23055" y="1"/>
                    <a:pt x="21842" y="48"/>
                    <a:pt x="20633" y="157"/>
                  </a:cubicBezTo>
                  <a:cubicBezTo>
                    <a:pt x="15292" y="647"/>
                    <a:pt x="10285" y="2812"/>
                    <a:pt x="7596" y="7672"/>
                  </a:cubicBezTo>
                  <a:lnTo>
                    <a:pt x="7596" y="7672"/>
                  </a:lnTo>
                  <a:cubicBezTo>
                    <a:pt x="7594" y="7675"/>
                    <a:pt x="7592" y="7678"/>
                    <a:pt x="7591" y="7682"/>
                  </a:cubicBezTo>
                  <a:cubicBezTo>
                    <a:pt x="7591" y="7682"/>
                    <a:pt x="7591" y="7682"/>
                    <a:pt x="7591" y="7682"/>
                  </a:cubicBezTo>
                  <a:lnTo>
                    <a:pt x="7591" y="7682"/>
                  </a:lnTo>
                  <a:cubicBezTo>
                    <a:pt x="7589" y="7684"/>
                    <a:pt x="7588" y="7687"/>
                    <a:pt x="7587" y="7690"/>
                  </a:cubicBezTo>
                  <a:lnTo>
                    <a:pt x="7587" y="7690"/>
                  </a:lnTo>
                  <a:cubicBezTo>
                    <a:pt x="6544" y="9677"/>
                    <a:pt x="5848" y="11888"/>
                    <a:pt x="5662" y="14131"/>
                  </a:cubicBezTo>
                  <a:cubicBezTo>
                    <a:pt x="5460" y="16622"/>
                    <a:pt x="7489" y="19087"/>
                    <a:pt x="6223" y="21512"/>
                  </a:cubicBezTo>
                  <a:cubicBezTo>
                    <a:pt x="5369" y="23155"/>
                    <a:pt x="3136" y="23477"/>
                    <a:pt x="2031" y="24941"/>
                  </a:cubicBezTo>
                  <a:cubicBezTo>
                    <a:pt x="1070" y="26225"/>
                    <a:pt x="879" y="27968"/>
                    <a:pt x="932" y="29521"/>
                  </a:cubicBezTo>
                  <a:cubicBezTo>
                    <a:pt x="1034" y="32697"/>
                    <a:pt x="2301" y="36902"/>
                    <a:pt x="5328" y="38449"/>
                  </a:cubicBezTo>
                  <a:cubicBezTo>
                    <a:pt x="7048" y="39320"/>
                    <a:pt x="9203" y="39284"/>
                    <a:pt x="11079" y="39386"/>
                  </a:cubicBezTo>
                  <a:cubicBezTo>
                    <a:pt x="13271" y="39511"/>
                    <a:pt x="15468" y="39547"/>
                    <a:pt x="17636" y="39918"/>
                  </a:cubicBezTo>
                  <a:cubicBezTo>
                    <a:pt x="19702" y="40276"/>
                    <a:pt x="21619" y="41070"/>
                    <a:pt x="23321" y="42300"/>
                  </a:cubicBezTo>
                  <a:cubicBezTo>
                    <a:pt x="25238" y="43692"/>
                    <a:pt x="26760" y="45621"/>
                    <a:pt x="28386" y="47322"/>
                  </a:cubicBezTo>
                  <a:cubicBezTo>
                    <a:pt x="31365" y="50422"/>
                    <a:pt x="34864" y="53385"/>
                    <a:pt x="39314" y="53837"/>
                  </a:cubicBezTo>
                  <a:cubicBezTo>
                    <a:pt x="39558" y="53862"/>
                    <a:pt x="39799" y="53874"/>
                    <a:pt x="40036" y="53874"/>
                  </a:cubicBezTo>
                  <a:cubicBezTo>
                    <a:pt x="43930" y="53874"/>
                    <a:pt x="46833" y="50636"/>
                    <a:pt x="49997" y="48755"/>
                  </a:cubicBezTo>
                  <a:cubicBezTo>
                    <a:pt x="52899" y="47028"/>
                    <a:pt x="55996" y="46799"/>
                    <a:pt x="59154" y="46799"/>
                  </a:cubicBezTo>
                  <a:cubicBezTo>
                    <a:pt x="60296" y="46799"/>
                    <a:pt x="61446" y="46829"/>
                    <a:pt x="62598" y="46829"/>
                  </a:cubicBezTo>
                  <a:cubicBezTo>
                    <a:pt x="63446" y="46829"/>
                    <a:pt x="64294" y="46812"/>
                    <a:pt x="65141" y="46756"/>
                  </a:cubicBezTo>
                  <a:cubicBezTo>
                    <a:pt x="72624" y="46260"/>
                    <a:pt x="77885" y="38885"/>
                    <a:pt x="78787" y="31898"/>
                  </a:cubicBezTo>
                  <a:cubicBezTo>
                    <a:pt x="79258" y="28224"/>
                    <a:pt x="78291" y="24635"/>
                    <a:pt x="76757" y="21309"/>
                  </a:cubicBezTo>
                  <a:cubicBezTo>
                    <a:pt x="75156" y="17833"/>
                    <a:pt x="72643" y="14633"/>
                    <a:pt x="69173" y="12889"/>
                  </a:cubicBezTo>
                  <a:cubicBezTo>
                    <a:pt x="67555" y="12083"/>
                    <a:pt x="65755" y="11694"/>
                    <a:pt x="63957" y="11694"/>
                  </a:cubicBezTo>
                  <a:cubicBezTo>
                    <a:pt x="63771" y="11694"/>
                    <a:pt x="63584" y="11698"/>
                    <a:pt x="63398" y="11706"/>
                  </a:cubicBezTo>
                  <a:cubicBezTo>
                    <a:pt x="60818" y="11832"/>
                    <a:pt x="58376" y="12937"/>
                    <a:pt x="55981" y="13797"/>
                  </a:cubicBezTo>
                  <a:cubicBezTo>
                    <a:pt x="54152" y="14455"/>
                    <a:pt x="52284" y="14913"/>
                    <a:pt x="50379" y="14913"/>
                  </a:cubicBezTo>
                  <a:cubicBezTo>
                    <a:pt x="49672" y="14913"/>
                    <a:pt x="48959" y="14850"/>
                    <a:pt x="48242" y="14710"/>
                  </a:cubicBezTo>
                  <a:cubicBezTo>
                    <a:pt x="45918" y="14257"/>
                    <a:pt x="43912" y="12913"/>
                    <a:pt x="42299" y="11229"/>
                  </a:cubicBezTo>
                  <a:cubicBezTo>
                    <a:pt x="40651" y="9509"/>
                    <a:pt x="39720" y="7359"/>
                    <a:pt x="38496" y="5353"/>
                  </a:cubicBezTo>
                  <a:cubicBezTo>
                    <a:pt x="37385" y="3525"/>
                    <a:pt x="35856" y="2086"/>
                    <a:pt x="33861" y="1268"/>
                  </a:cubicBezTo>
                  <a:cubicBezTo>
                    <a:pt x="31597" y="348"/>
                    <a:pt x="29180" y="182"/>
                    <a:pt x="26760" y="61"/>
                  </a:cubicBezTo>
                  <a:cubicBezTo>
                    <a:pt x="25930" y="23"/>
                    <a:pt x="25099" y="1"/>
                    <a:pt x="2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1423507" y="486409"/>
              <a:ext cx="6263026" cy="4166305"/>
            </a:xfrm>
            <a:custGeom>
              <a:rect b="b" l="l" r="r" t="t"/>
              <a:pathLst>
                <a:path extrusionOk="0" h="59107" w="88853">
                  <a:moveTo>
                    <a:pt x="27782" y="210"/>
                  </a:moveTo>
                  <a:cubicBezTo>
                    <a:pt x="30016" y="210"/>
                    <a:pt x="32252" y="368"/>
                    <a:pt x="34407" y="616"/>
                  </a:cubicBezTo>
                  <a:cubicBezTo>
                    <a:pt x="37160" y="939"/>
                    <a:pt x="39902" y="1853"/>
                    <a:pt x="41854" y="3890"/>
                  </a:cubicBezTo>
                  <a:cubicBezTo>
                    <a:pt x="43443" y="5549"/>
                    <a:pt x="44345" y="7759"/>
                    <a:pt x="45509" y="9706"/>
                  </a:cubicBezTo>
                  <a:cubicBezTo>
                    <a:pt x="47617" y="13229"/>
                    <a:pt x="51062" y="15893"/>
                    <a:pt x="55189" y="16406"/>
                  </a:cubicBezTo>
                  <a:cubicBezTo>
                    <a:pt x="55653" y="16464"/>
                    <a:pt x="56111" y="16491"/>
                    <a:pt x="56564" y="16491"/>
                  </a:cubicBezTo>
                  <a:cubicBezTo>
                    <a:pt x="60918" y="16491"/>
                    <a:pt x="64785" y="14020"/>
                    <a:pt x="68966" y="13019"/>
                  </a:cubicBezTo>
                  <a:cubicBezTo>
                    <a:pt x="69969" y="12780"/>
                    <a:pt x="70939" y="12667"/>
                    <a:pt x="71877" y="12667"/>
                  </a:cubicBezTo>
                  <a:cubicBezTo>
                    <a:pt x="79693" y="12667"/>
                    <a:pt x="85161" y="20496"/>
                    <a:pt x="86948" y="27668"/>
                  </a:cubicBezTo>
                  <a:cubicBezTo>
                    <a:pt x="88852" y="35325"/>
                    <a:pt x="85633" y="44222"/>
                    <a:pt x="79041" y="48695"/>
                  </a:cubicBezTo>
                  <a:cubicBezTo>
                    <a:pt x="76253" y="50588"/>
                    <a:pt x="73115" y="50928"/>
                    <a:pt x="69911" y="50928"/>
                  </a:cubicBezTo>
                  <a:cubicBezTo>
                    <a:pt x="68667" y="50928"/>
                    <a:pt x="67413" y="50877"/>
                    <a:pt x="66166" y="50845"/>
                  </a:cubicBezTo>
                  <a:cubicBezTo>
                    <a:pt x="65812" y="50836"/>
                    <a:pt x="65458" y="50831"/>
                    <a:pt x="65105" y="50831"/>
                  </a:cubicBezTo>
                  <a:cubicBezTo>
                    <a:pt x="63151" y="50831"/>
                    <a:pt x="61212" y="50992"/>
                    <a:pt x="59316" y="51545"/>
                  </a:cubicBezTo>
                  <a:cubicBezTo>
                    <a:pt x="57035" y="52207"/>
                    <a:pt x="55009" y="53532"/>
                    <a:pt x="53105" y="54930"/>
                  </a:cubicBezTo>
                  <a:cubicBezTo>
                    <a:pt x="51451" y="56142"/>
                    <a:pt x="49850" y="57468"/>
                    <a:pt x="47945" y="58262"/>
                  </a:cubicBezTo>
                  <a:cubicBezTo>
                    <a:pt x="46927" y="58688"/>
                    <a:pt x="45871" y="58873"/>
                    <a:pt x="44811" y="58873"/>
                  </a:cubicBezTo>
                  <a:cubicBezTo>
                    <a:pt x="43582" y="58873"/>
                    <a:pt x="42348" y="58625"/>
                    <a:pt x="41162" y="58215"/>
                  </a:cubicBezTo>
                  <a:cubicBezTo>
                    <a:pt x="36587" y="56638"/>
                    <a:pt x="33249" y="52827"/>
                    <a:pt x="30054" y="49382"/>
                  </a:cubicBezTo>
                  <a:cubicBezTo>
                    <a:pt x="28387" y="47590"/>
                    <a:pt x="26697" y="45919"/>
                    <a:pt x="24500" y="44790"/>
                  </a:cubicBezTo>
                  <a:cubicBezTo>
                    <a:pt x="22684" y="43864"/>
                    <a:pt x="20672" y="43453"/>
                    <a:pt x="18665" y="43232"/>
                  </a:cubicBezTo>
                  <a:cubicBezTo>
                    <a:pt x="16259" y="42962"/>
                    <a:pt x="13817" y="42909"/>
                    <a:pt x="11398" y="42777"/>
                  </a:cubicBezTo>
                  <a:cubicBezTo>
                    <a:pt x="8573" y="42616"/>
                    <a:pt x="5951" y="42193"/>
                    <a:pt x="4261" y="39677"/>
                  </a:cubicBezTo>
                  <a:cubicBezTo>
                    <a:pt x="2374" y="36703"/>
                    <a:pt x="1419" y="32506"/>
                    <a:pt x="2393" y="29071"/>
                  </a:cubicBezTo>
                  <a:cubicBezTo>
                    <a:pt x="2638" y="28212"/>
                    <a:pt x="3073" y="27423"/>
                    <a:pt x="3682" y="26767"/>
                  </a:cubicBezTo>
                  <a:cubicBezTo>
                    <a:pt x="4363" y="26020"/>
                    <a:pt x="5331" y="25626"/>
                    <a:pt x="6196" y="25143"/>
                  </a:cubicBezTo>
                  <a:cubicBezTo>
                    <a:pt x="7850" y="24223"/>
                    <a:pt x="8746" y="22897"/>
                    <a:pt x="8639" y="20962"/>
                  </a:cubicBezTo>
                  <a:cubicBezTo>
                    <a:pt x="8580" y="19870"/>
                    <a:pt x="8209" y="18801"/>
                    <a:pt x="7935" y="17749"/>
                  </a:cubicBezTo>
                  <a:cubicBezTo>
                    <a:pt x="7569" y="16346"/>
                    <a:pt x="7564" y="15092"/>
                    <a:pt x="7820" y="13677"/>
                  </a:cubicBezTo>
                  <a:cubicBezTo>
                    <a:pt x="8263" y="11271"/>
                    <a:pt x="9225" y="8965"/>
                    <a:pt x="10579" y="6935"/>
                  </a:cubicBezTo>
                  <a:cubicBezTo>
                    <a:pt x="12987" y="3322"/>
                    <a:pt x="17012" y="1495"/>
                    <a:pt x="21162" y="754"/>
                  </a:cubicBezTo>
                  <a:cubicBezTo>
                    <a:pt x="23310" y="369"/>
                    <a:pt x="25545" y="210"/>
                    <a:pt x="27782" y="210"/>
                  </a:cubicBezTo>
                  <a:close/>
                  <a:moveTo>
                    <a:pt x="27356" y="0"/>
                  </a:moveTo>
                  <a:cubicBezTo>
                    <a:pt x="21167" y="0"/>
                    <a:pt x="14628" y="1136"/>
                    <a:pt x="10830" y="6200"/>
                  </a:cubicBezTo>
                  <a:cubicBezTo>
                    <a:pt x="8831" y="8863"/>
                    <a:pt x="7169" y="12661"/>
                    <a:pt x="7390" y="16059"/>
                  </a:cubicBezTo>
                  <a:cubicBezTo>
                    <a:pt x="7511" y="18018"/>
                    <a:pt x="8520" y="19810"/>
                    <a:pt x="8412" y="21798"/>
                  </a:cubicBezTo>
                  <a:cubicBezTo>
                    <a:pt x="8299" y="23883"/>
                    <a:pt x="6430" y="24749"/>
                    <a:pt x="4835" y="25620"/>
                  </a:cubicBezTo>
                  <a:cubicBezTo>
                    <a:pt x="0" y="28270"/>
                    <a:pt x="1668" y="36014"/>
                    <a:pt x="4061" y="39791"/>
                  </a:cubicBezTo>
                  <a:lnTo>
                    <a:pt x="4061" y="39791"/>
                  </a:lnTo>
                  <a:cubicBezTo>
                    <a:pt x="4062" y="39793"/>
                    <a:pt x="4064" y="39796"/>
                    <a:pt x="4065" y="39798"/>
                  </a:cubicBezTo>
                  <a:cubicBezTo>
                    <a:pt x="4065" y="39798"/>
                    <a:pt x="4065" y="39798"/>
                    <a:pt x="4065" y="39798"/>
                  </a:cubicBezTo>
                  <a:lnTo>
                    <a:pt x="4065" y="39798"/>
                  </a:lnTo>
                  <a:cubicBezTo>
                    <a:pt x="4066" y="39799"/>
                    <a:pt x="4067" y="39800"/>
                    <a:pt x="4068" y="39801"/>
                  </a:cubicBezTo>
                  <a:lnTo>
                    <a:pt x="4068" y="39801"/>
                  </a:lnTo>
                  <a:cubicBezTo>
                    <a:pt x="6492" y="43392"/>
                    <a:pt x="11095" y="43017"/>
                    <a:pt x="14951" y="43202"/>
                  </a:cubicBezTo>
                  <a:cubicBezTo>
                    <a:pt x="19263" y="43411"/>
                    <a:pt x="23384" y="43847"/>
                    <a:pt x="26895" y="46606"/>
                  </a:cubicBezTo>
                  <a:cubicBezTo>
                    <a:pt x="28710" y="48039"/>
                    <a:pt x="30197" y="49889"/>
                    <a:pt x="31780" y="51567"/>
                  </a:cubicBezTo>
                  <a:cubicBezTo>
                    <a:pt x="33309" y="53186"/>
                    <a:pt x="34908" y="54739"/>
                    <a:pt x="36700" y="56065"/>
                  </a:cubicBezTo>
                  <a:cubicBezTo>
                    <a:pt x="39010" y="57771"/>
                    <a:pt x="41901" y="59106"/>
                    <a:pt x="44787" y="59106"/>
                  </a:cubicBezTo>
                  <a:cubicBezTo>
                    <a:pt x="45953" y="59106"/>
                    <a:pt x="47119" y="58888"/>
                    <a:pt x="48245" y="58388"/>
                  </a:cubicBezTo>
                  <a:cubicBezTo>
                    <a:pt x="50072" y="57576"/>
                    <a:pt x="51624" y="56303"/>
                    <a:pt x="53225" y="55128"/>
                  </a:cubicBezTo>
                  <a:cubicBezTo>
                    <a:pt x="55285" y="53604"/>
                    <a:pt x="57459" y="52273"/>
                    <a:pt x="59954" y="51603"/>
                  </a:cubicBezTo>
                  <a:cubicBezTo>
                    <a:pt x="61657" y="51145"/>
                    <a:pt x="63392" y="51029"/>
                    <a:pt x="65138" y="51029"/>
                  </a:cubicBezTo>
                  <a:cubicBezTo>
                    <a:pt x="66941" y="51029"/>
                    <a:pt x="68757" y="51153"/>
                    <a:pt x="70563" y="51153"/>
                  </a:cubicBezTo>
                  <a:cubicBezTo>
                    <a:pt x="71799" y="51153"/>
                    <a:pt x="73031" y="51095"/>
                    <a:pt x="74251" y="50900"/>
                  </a:cubicBezTo>
                  <a:cubicBezTo>
                    <a:pt x="81668" y="49704"/>
                    <a:pt x="86523" y="41756"/>
                    <a:pt x="87587" y="34883"/>
                  </a:cubicBezTo>
                  <a:cubicBezTo>
                    <a:pt x="88153" y="31246"/>
                    <a:pt x="87401" y="27585"/>
                    <a:pt x="86082" y="24187"/>
                  </a:cubicBezTo>
                  <a:cubicBezTo>
                    <a:pt x="84708" y="20664"/>
                    <a:pt x="82535" y="17379"/>
                    <a:pt x="79495" y="15086"/>
                  </a:cubicBezTo>
                  <a:cubicBezTo>
                    <a:pt x="77200" y="13351"/>
                    <a:pt x="74531" y="12505"/>
                    <a:pt x="71787" y="12505"/>
                  </a:cubicBezTo>
                  <a:cubicBezTo>
                    <a:pt x="70546" y="12505"/>
                    <a:pt x="69290" y="12678"/>
                    <a:pt x="68046" y="13019"/>
                  </a:cubicBezTo>
                  <a:cubicBezTo>
                    <a:pt x="65658" y="13671"/>
                    <a:pt x="63413" y="14775"/>
                    <a:pt x="61048" y="15522"/>
                  </a:cubicBezTo>
                  <a:cubicBezTo>
                    <a:pt x="59594" y="15983"/>
                    <a:pt x="58094" y="16243"/>
                    <a:pt x="56589" y="16243"/>
                  </a:cubicBezTo>
                  <a:cubicBezTo>
                    <a:pt x="55621" y="16243"/>
                    <a:pt x="54652" y="16136"/>
                    <a:pt x="53691" y="15904"/>
                  </a:cubicBezTo>
                  <a:cubicBezTo>
                    <a:pt x="51421" y="15355"/>
                    <a:pt x="49450" y="14017"/>
                    <a:pt x="47838" y="12363"/>
                  </a:cubicBezTo>
                  <a:cubicBezTo>
                    <a:pt x="46184" y="10673"/>
                    <a:pt x="45163" y="8595"/>
                    <a:pt x="44009" y="6558"/>
                  </a:cubicBezTo>
                  <a:cubicBezTo>
                    <a:pt x="42942" y="4665"/>
                    <a:pt x="41639" y="3053"/>
                    <a:pt x="39728" y="1966"/>
                  </a:cubicBezTo>
                  <a:cubicBezTo>
                    <a:pt x="37644" y="784"/>
                    <a:pt x="35219" y="426"/>
                    <a:pt x="32866" y="241"/>
                  </a:cubicBezTo>
                  <a:cubicBezTo>
                    <a:pt x="31122" y="107"/>
                    <a:pt x="29256" y="0"/>
                    <a:pt x="2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0" rotWithShape="0" algn="bl" dir="5400000" dist="123825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7" name="Google Shape;167;p9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>
            <p:ph type="title"/>
          </p:nvPr>
        </p:nvSpPr>
        <p:spPr>
          <a:xfrm>
            <a:off x="2286050" y="1676400"/>
            <a:ext cx="4572000" cy="6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9" name="Google Shape;169;p9"/>
          <p:cNvSpPr txBox="1"/>
          <p:nvPr>
            <p:ph idx="1" type="subTitle"/>
          </p:nvPr>
        </p:nvSpPr>
        <p:spPr>
          <a:xfrm>
            <a:off x="2286050" y="2360225"/>
            <a:ext cx="45720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0"/>
          <p:cNvGrpSpPr/>
          <p:nvPr/>
        </p:nvGrpSpPr>
        <p:grpSpPr>
          <a:xfrm>
            <a:off x="-2489982" y="-674423"/>
            <a:ext cx="4427646" cy="4546072"/>
            <a:chOff x="3284775" y="2722475"/>
            <a:chExt cx="1681725" cy="1726575"/>
          </a:xfrm>
        </p:grpSpPr>
        <p:sp>
          <p:nvSpPr>
            <p:cNvPr id="172" name="Google Shape;172;p10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3504375" y="2948225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3" name="Google Shape;183;p10"/>
          <p:cNvPicPr preferRelativeResize="0"/>
          <p:nvPr/>
        </p:nvPicPr>
        <p:blipFill rotWithShape="1">
          <a:blip r:embed="rId2">
            <a:alphaModFix amt="5000"/>
          </a:blip>
          <a:srcRect b="12454" l="0" r="0" t="12521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 txBox="1"/>
          <p:nvPr>
            <p:ph type="title"/>
          </p:nvPr>
        </p:nvSpPr>
        <p:spPr>
          <a:xfrm>
            <a:off x="4572000" y="1972175"/>
            <a:ext cx="38517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yncopate"/>
              <a:buNone/>
              <a:defRPr sz="31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fsLq5Lz4c6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Zi_XLOBDo_Y" TargetMode="External"/><Relationship Id="rId4" Type="http://schemas.openxmlformats.org/officeDocument/2006/relationships/hyperlink" Target="https://www.youtube.com/watch?v=h_D3VFfhvs4" TargetMode="External"/><Relationship Id="rId5" Type="http://schemas.openxmlformats.org/officeDocument/2006/relationships/hyperlink" Target="https://www.youtube.com/watch?v=F2AitTPI5U0" TargetMode="External"/><Relationship Id="rId6" Type="http://schemas.openxmlformats.org/officeDocument/2006/relationships/hyperlink" Target="https://www.youtube.com/watch?v=dsUXAEzaC3Q" TargetMode="External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hcidoameriky.cz/hollywoodsky-chodnik-slavy-informace-fotky-a-kompletni-seznam-jmen-hvezd" TargetMode="External"/><Relationship Id="rId4" Type="http://schemas.openxmlformats.org/officeDocument/2006/relationships/hyperlink" Target="https://cs.wikipedia.org/wiki/Michael_Jackson" TargetMode="External"/><Relationship Id="rId5" Type="http://schemas.openxmlformats.org/officeDocument/2006/relationships/hyperlink" Target="https://cs.wikipedia.org/wiki/Moonwalk_(tanec)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Y9cixo-iXAE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NkeEEk2VOAM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7"/>
          <p:cNvSpPr txBox="1"/>
          <p:nvPr>
            <p:ph type="ctrTitle"/>
          </p:nvPr>
        </p:nvSpPr>
        <p:spPr>
          <a:xfrm>
            <a:off x="1213025" y="1531663"/>
            <a:ext cx="6717900" cy="16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JACKSON</a:t>
            </a:r>
            <a:r>
              <a:rPr lang="en"/>
              <a:t> </a:t>
            </a:r>
            <a:endParaRPr/>
          </a:p>
        </p:txBody>
      </p:sp>
      <p:sp>
        <p:nvSpPr>
          <p:cNvPr id="571" name="Google Shape;571;p37"/>
          <p:cNvSpPr txBox="1"/>
          <p:nvPr>
            <p:ph idx="1" type="subTitle"/>
          </p:nvPr>
        </p:nvSpPr>
        <p:spPr>
          <a:xfrm>
            <a:off x="2029325" y="3503163"/>
            <a:ext cx="50853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(Jméno a příjmení, ročník)</a:t>
            </a:r>
            <a:endParaRPr i="1"/>
          </a:p>
        </p:txBody>
      </p:sp>
      <p:grpSp>
        <p:nvGrpSpPr>
          <p:cNvPr id="572" name="Google Shape;572;p37"/>
          <p:cNvGrpSpPr/>
          <p:nvPr/>
        </p:nvGrpSpPr>
        <p:grpSpPr>
          <a:xfrm>
            <a:off x="1404255" y="3022850"/>
            <a:ext cx="5773200" cy="655800"/>
            <a:chOff x="1404255" y="3022850"/>
            <a:chExt cx="5773200" cy="655800"/>
          </a:xfrm>
        </p:grpSpPr>
        <p:cxnSp>
          <p:nvCxnSpPr>
            <p:cNvPr id="573" name="Google Shape;573;p37"/>
            <p:cNvCxnSpPr>
              <a:stCxn id="574" idx="3"/>
            </p:cNvCxnSpPr>
            <p:nvPr/>
          </p:nvCxnSpPr>
          <p:spPr>
            <a:xfrm>
              <a:off x="1879755" y="3350750"/>
              <a:ext cx="52977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75" name="Google Shape;575;p37"/>
            <p:cNvGrpSpPr/>
            <p:nvPr/>
          </p:nvGrpSpPr>
          <p:grpSpPr>
            <a:xfrm>
              <a:off x="1404255" y="3022850"/>
              <a:ext cx="475500" cy="655800"/>
              <a:chOff x="1404255" y="3022850"/>
              <a:chExt cx="475500" cy="655800"/>
            </a:xfrm>
          </p:grpSpPr>
          <p:sp>
            <p:nvSpPr>
              <p:cNvPr id="574" name="Google Shape;574;p37"/>
              <p:cNvSpPr/>
              <p:nvPr/>
            </p:nvSpPr>
            <p:spPr>
              <a:xfrm>
                <a:off x="1404255" y="3022850"/>
                <a:ext cx="475500" cy="655800"/>
              </a:xfrm>
              <a:prstGeom prst="star4">
                <a:avLst>
                  <a:gd fmla="val 10830" name="adj"/>
                </a:avLst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1607050" y="3315675"/>
                <a:ext cx="69600" cy="70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6"/>
          <p:cNvSpPr txBox="1"/>
          <p:nvPr>
            <p:ph type="title"/>
          </p:nvPr>
        </p:nvSpPr>
        <p:spPr>
          <a:xfrm>
            <a:off x="922125" y="659825"/>
            <a:ext cx="6576000" cy="11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DOKUMENT</a:t>
            </a:r>
            <a:endParaRPr sz="5700"/>
          </a:p>
        </p:txBody>
      </p:sp>
      <p:sp>
        <p:nvSpPr>
          <p:cNvPr id="716" name="Google Shape;716;p46"/>
          <p:cNvSpPr txBox="1"/>
          <p:nvPr>
            <p:ph idx="1" type="subTitle"/>
          </p:nvPr>
        </p:nvSpPr>
        <p:spPr>
          <a:xfrm>
            <a:off x="1284000" y="1965075"/>
            <a:ext cx="6576000" cy="19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v roce 2003 svolil k natočení dokumentu o něm samém, byl ve formě rozhovorů. Přiznal se v něm ke spousty věcem, rozhodně stojí za zhlédnutí.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Nese název Living with Michael Jackson.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ODKAZ NA DOKUMENT ZDE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7"/>
          <p:cNvSpPr txBox="1"/>
          <p:nvPr>
            <p:ph type="title"/>
          </p:nvPr>
        </p:nvSpPr>
        <p:spPr>
          <a:xfrm>
            <a:off x="720000" y="18679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BILLIE JEAN</a:t>
            </a:r>
            <a:endParaRPr/>
          </a:p>
        </p:txBody>
      </p:sp>
      <p:sp>
        <p:nvSpPr>
          <p:cNvPr id="722" name="Google Shape;722;p47"/>
          <p:cNvSpPr txBox="1"/>
          <p:nvPr>
            <p:ph idx="2" type="title"/>
          </p:nvPr>
        </p:nvSpPr>
        <p:spPr>
          <a:xfrm>
            <a:off x="1868400" y="1274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23" name="Google Shape;723;p47"/>
          <p:cNvSpPr txBox="1"/>
          <p:nvPr>
            <p:ph idx="1" type="subTitle"/>
          </p:nvPr>
        </p:nvSpPr>
        <p:spPr>
          <a:xfrm>
            <a:off x="720000" y="23293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ODKAZ ZDE</a:t>
            </a:r>
            <a:endParaRPr u="sng"/>
          </a:p>
        </p:txBody>
      </p:sp>
      <p:sp>
        <p:nvSpPr>
          <p:cNvPr id="724" name="Google Shape;724;p47"/>
          <p:cNvSpPr txBox="1"/>
          <p:nvPr>
            <p:ph idx="3" type="title"/>
          </p:nvPr>
        </p:nvSpPr>
        <p:spPr>
          <a:xfrm>
            <a:off x="6000300" y="1867900"/>
            <a:ext cx="2787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sMOOTH CRIMINAL</a:t>
            </a:r>
            <a:endParaRPr/>
          </a:p>
        </p:txBody>
      </p:sp>
      <p:sp>
        <p:nvSpPr>
          <p:cNvPr id="725" name="Google Shape;725;p47"/>
          <p:cNvSpPr txBox="1"/>
          <p:nvPr>
            <p:ph idx="4" type="title"/>
          </p:nvPr>
        </p:nvSpPr>
        <p:spPr>
          <a:xfrm>
            <a:off x="6000300" y="1274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6" name="Google Shape;726;p47"/>
          <p:cNvSpPr txBox="1"/>
          <p:nvPr>
            <p:ph idx="5" type="subTitle"/>
          </p:nvPr>
        </p:nvSpPr>
        <p:spPr>
          <a:xfrm>
            <a:off x="5999450" y="25202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ODKAZ ZDE</a:t>
            </a:r>
            <a:endParaRPr/>
          </a:p>
        </p:txBody>
      </p:sp>
      <p:sp>
        <p:nvSpPr>
          <p:cNvPr id="727" name="Google Shape;727;p47"/>
          <p:cNvSpPr txBox="1"/>
          <p:nvPr>
            <p:ph idx="6" type="title"/>
          </p:nvPr>
        </p:nvSpPr>
        <p:spPr>
          <a:xfrm>
            <a:off x="720000" y="36573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OR WHITE</a:t>
            </a:r>
            <a:endParaRPr/>
          </a:p>
        </p:txBody>
      </p:sp>
      <p:sp>
        <p:nvSpPr>
          <p:cNvPr id="728" name="Google Shape;728;p47"/>
          <p:cNvSpPr txBox="1"/>
          <p:nvPr>
            <p:ph idx="7" type="title"/>
          </p:nvPr>
        </p:nvSpPr>
        <p:spPr>
          <a:xfrm>
            <a:off x="1868400" y="30639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9" name="Google Shape;729;p47"/>
          <p:cNvSpPr/>
          <p:nvPr/>
        </p:nvSpPr>
        <p:spPr>
          <a:xfrm>
            <a:off x="3443642" y="1833881"/>
            <a:ext cx="2255850" cy="2210150"/>
          </a:xfrm>
          <a:custGeom>
            <a:rect b="b" l="l" r="r" t="t"/>
            <a:pathLst>
              <a:path extrusionOk="0" h="88406" w="90234">
                <a:moveTo>
                  <a:pt x="37197" y="516"/>
                </a:moveTo>
                <a:cubicBezTo>
                  <a:pt x="47109" y="-650"/>
                  <a:pt x="61493" y="-227"/>
                  <a:pt x="70317" y="5921"/>
                </a:cubicBezTo>
                <a:cubicBezTo>
                  <a:pt x="79141" y="12069"/>
                  <a:pt x="89168" y="25162"/>
                  <a:pt x="90139" y="37406"/>
                </a:cubicBezTo>
                <a:cubicBezTo>
                  <a:pt x="91110" y="49650"/>
                  <a:pt x="84470" y="70921"/>
                  <a:pt x="76145" y="79387"/>
                </a:cubicBezTo>
                <a:cubicBezTo>
                  <a:pt x="67820" y="87853"/>
                  <a:pt x="51852" y="88979"/>
                  <a:pt x="40191" y="88201"/>
                </a:cubicBezTo>
                <a:cubicBezTo>
                  <a:pt x="28530" y="87424"/>
                  <a:pt x="12820" y="83771"/>
                  <a:pt x="6180" y="74722"/>
                </a:cubicBezTo>
                <a:cubicBezTo>
                  <a:pt x="-460" y="65673"/>
                  <a:pt x="-426" y="44209"/>
                  <a:pt x="351" y="33908"/>
                </a:cubicBezTo>
                <a:cubicBezTo>
                  <a:pt x="1128" y="23608"/>
                  <a:pt x="4703" y="18484"/>
                  <a:pt x="10844" y="12919"/>
                </a:cubicBezTo>
                <a:cubicBezTo>
                  <a:pt x="16985" y="7354"/>
                  <a:pt x="27285" y="1682"/>
                  <a:pt x="37197" y="516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0025" rotWithShape="0" algn="bl" dir="2940000" dist="38100">
              <a:schemeClr val="lt2"/>
            </a:outerShdw>
          </a:effectLst>
        </p:spPr>
      </p:sp>
      <p:sp>
        <p:nvSpPr>
          <p:cNvPr id="730" name="Google Shape;730;p47"/>
          <p:cNvSpPr txBox="1"/>
          <p:nvPr>
            <p:ph idx="8" type="subTitle"/>
          </p:nvPr>
        </p:nvSpPr>
        <p:spPr>
          <a:xfrm>
            <a:off x="720000" y="419625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ODKAZ ZDE</a:t>
            </a:r>
            <a:endParaRPr/>
          </a:p>
        </p:txBody>
      </p:sp>
      <p:sp>
        <p:nvSpPr>
          <p:cNvPr id="731" name="Google Shape;731;p47"/>
          <p:cNvSpPr txBox="1"/>
          <p:nvPr>
            <p:ph idx="9" type="title"/>
          </p:nvPr>
        </p:nvSpPr>
        <p:spPr>
          <a:xfrm>
            <a:off x="6000300" y="36573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</a:t>
            </a:r>
            <a:endParaRPr/>
          </a:p>
        </p:txBody>
      </p:sp>
      <p:sp>
        <p:nvSpPr>
          <p:cNvPr id="732" name="Google Shape;732;p47"/>
          <p:cNvSpPr txBox="1"/>
          <p:nvPr>
            <p:ph idx="13" type="title"/>
          </p:nvPr>
        </p:nvSpPr>
        <p:spPr>
          <a:xfrm>
            <a:off x="6000300" y="30639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33" name="Google Shape;733;p47"/>
          <p:cNvSpPr txBox="1"/>
          <p:nvPr>
            <p:ph idx="14" type="subTitle"/>
          </p:nvPr>
        </p:nvSpPr>
        <p:spPr>
          <a:xfrm>
            <a:off x="6000300" y="4118700"/>
            <a:ext cx="2423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ODKAZ ZDE</a:t>
            </a:r>
            <a:endParaRPr/>
          </a:p>
        </p:txBody>
      </p:sp>
      <p:sp>
        <p:nvSpPr>
          <p:cNvPr id="734" name="Google Shape;734;p47"/>
          <p:cNvSpPr txBox="1"/>
          <p:nvPr>
            <p:ph idx="15" type="title"/>
          </p:nvPr>
        </p:nvSpPr>
        <p:spPr>
          <a:xfrm>
            <a:off x="720000" y="540000"/>
            <a:ext cx="77040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UKÁZKA JEHO TVORBY</a:t>
            </a:r>
            <a:endParaRPr/>
          </a:p>
        </p:txBody>
      </p:sp>
      <p:pic>
        <p:nvPicPr>
          <p:cNvPr id="735" name="Google Shape;73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0763" y="1937713"/>
            <a:ext cx="2002474" cy="20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8"/>
          <p:cNvSpPr txBox="1"/>
          <p:nvPr>
            <p:ph type="title"/>
          </p:nvPr>
        </p:nvSpPr>
        <p:spPr>
          <a:xfrm>
            <a:off x="720000" y="540000"/>
            <a:ext cx="77040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POUŽITÉ ZDROJE:</a:t>
            </a:r>
            <a:endParaRPr/>
          </a:p>
        </p:txBody>
      </p:sp>
      <p:sp>
        <p:nvSpPr>
          <p:cNvPr id="741" name="Google Shape;741;p48"/>
          <p:cNvSpPr txBox="1"/>
          <p:nvPr>
            <p:ph idx="1" type="body"/>
          </p:nvPr>
        </p:nvSpPr>
        <p:spPr>
          <a:xfrm>
            <a:off x="720000" y="1104000"/>
            <a:ext cx="7704000" cy="34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https://chcidoameriky.cz/hollywoodsky-chodnik-slavy-informace-fotky-a-kompletni-seznam-jmen-hvezd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https://cs.wikipedia.org/wiki/Michael_Jackson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https://cs.wikipedia.org/wiki/Moonwalk_(tanec)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8"/>
          <p:cNvSpPr txBox="1"/>
          <p:nvPr>
            <p:ph type="title"/>
          </p:nvPr>
        </p:nvSpPr>
        <p:spPr>
          <a:xfrm>
            <a:off x="720000" y="540000"/>
            <a:ext cx="43737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ZÁKLADNÍ INFORMACE: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82" name="Google Shape;582;p38"/>
          <p:cNvSpPr txBox="1"/>
          <p:nvPr>
            <p:ph idx="1" type="body"/>
          </p:nvPr>
        </p:nvSpPr>
        <p:spPr>
          <a:xfrm>
            <a:off x="720000" y="1665500"/>
            <a:ext cx="3520500" cy="2651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Rodné jméno :</a:t>
            </a:r>
            <a:r>
              <a:rPr lang="en">
                <a:solidFill>
                  <a:schemeClr val="lt1"/>
                </a:solidFill>
              </a:rPr>
              <a:t> Michael Joseph Jackson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Přezdívka :</a:t>
            </a:r>
            <a:r>
              <a:rPr lang="en">
                <a:solidFill>
                  <a:schemeClr val="lt1"/>
                </a:solidFill>
              </a:rPr>
              <a:t> Král popu ( The King Of Pop)</a:t>
            </a:r>
            <a:br>
              <a:rPr lang="en">
                <a:solidFill>
                  <a:schemeClr val="lt1"/>
                </a:solidFill>
              </a:rPr>
            </a:br>
            <a:r>
              <a:rPr b="1" lang="en">
                <a:solidFill>
                  <a:schemeClr val="lt1"/>
                </a:solidFill>
              </a:rPr>
              <a:t>Původ :</a:t>
            </a:r>
            <a:r>
              <a:rPr lang="en">
                <a:solidFill>
                  <a:schemeClr val="lt1"/>
                </a:solidFill>
              </a:rPr>
              <a:t> Afroamerický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Datum narození :</a:t>
            </a:r>
            <a:r>
              <a:rPr lang="en">
                <a:solidFill>
                  <a:schemeClr val="lt1"/>
                </a:solidFill>
              </a:rPr>
              <a:t> 29. srpna 1958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Datum úmrtí :</a:t>
            </a:r>
            <a:r>
              <a:rPr lang="en">
                <a:solidFill>
                  <a:schemeClr val="lt1"/>
                </a:solidFill>
              </a:rPr>
              <a:t> 25. června 2009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Žánry :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sz="1200">
                <a:solidFill>
                  <a:srgbClr val="202122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R&amp;B, soul, pop, funk…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583" name="Google Shape;583;p38"/>
          <p:cNvGrpSpPr/>
          <p:nvPr/>
        </p:nvGrpSpPr>
        <p:grpSpPr>
          <a:xfrm rot="-5400000">
            <a:off x="5984556" y="3028727"/>
            <a:ext cx="4427646" cy="4546072"/>
            <a:chOff x="3284775" y="2722475"/>
            <a:chExt cx="1681725" cy="1726575"/>
          </a:xfrm>
        </p:grpSpPr>
        <p:sp>
          <p:nvSpPr>
            <p:cNvPr id="584" name="Google Shape;584;p38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3481775" y="3014879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5" name="Google Shape;5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700" y="540000"/>
            <a:ext cx="3581678" cy="2783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6" name="Google Shape;596;p38"/>
          <p:cNvGrpSpPr/>
          <p:nvPr/>
        </p:nvGrpSpPr>
        <p:grpSpPr>
          <a:xfrm>
            <a:off x="1990171" y="1446804"/>
            <a:ext cx="385984" cy="382205"/>
            <a:chOff x="7014525" y="2146600"/>
            <a:chExt cx="357525" cy="354025"/>
          </a:xfrm>
        </p:grpSpPr>
        <p:sp>
          <p:nvSpPr>
            <p:cNvPr id="597" name="Google Shape;597;p38"/>
            <p:cNvSpPr/>
            <p:nvPr/>
          </p:nvSpPr>
          <p:spPr>
            <a:xfrm>
              <a:off x="7111300" y="2296225"/>
              <a:ext cx="108350" cy="110525"/>
            </a:xfrm>
            <a:custGeom>
              <a:rect b="b" l="l" r="r" t="t"/>
              <a:pathLst>
                <a:path extrusionOk="0" h="4421" w="4334">
                  <a:moveTo>
                    <a:pt x="2202" y="551"/>
                  </a:moveTo>
                  <a:cubicBezTo>
                    <a:pt x="2596" y="551"/>
                    <a:pt x="2990" y="759"/>
                    <a:pt x="3268" y="1037"/>
                  </a:cubicBezTo>
                  <a:cubicBezTo>
                    <a:pt x="3662" y="1339"/>
                    <a:pt x="3755" y="1802"/>
                    <a:pt x="3755" y="2196"/>
                  </a:cubicBezTo>
                  <a:cubicBezTo>
                    <a:pt x="3755" y="2683"/>
                    <a:pt x="3662" y="3077"/>
                    <a:pt x="3268" y="3355"/>
                  </a:cubicBezTo>
                  <a:cubicBezTo>
                    <a:pt x="2978" y="3691"/>
                    <a:pt x="2567" y="3859"/>
                    <a:pt x="2155" y="3859"/>
                  </a:cubicBezTo>
                  <a:cubicBezTo>
                    <a:pt x="1744" y="3859"/>
                    <a:pt x="1333" y="3691"/>
                    <a:pt x="1043" y="3355"/>
                  </a:cubicBezTo>
                  <a:cubicBezTo>
                    <a:pt x="672" y="3077"/>
                    <a:pt x="580" y="2683"/>
                    <a:pt x="580" y="2196"/>
                  </a:cubicBezTo>
                  <a:cubicBezTo>
                    <a:pt x="580" y="1802"/>
                    <a:pt x="672" y="1339"/>
                    <a:pt x="1043" y="1037"/>
                  </a:cubicBezTo>
                  <a:cubicBezTo>
                    <a:pt x="1344" y="759"/>
                    <a:pt x="1738" y="551"/>
                    <a:pt x="2202" y="551"/>
                  </a:cubicBezTo>
                  <a:close/>
                  <a:moveTo>
                    <a:pt x="2167" y="0"/>
                  </a:moveTo>
                  <a:cubicBezTo>
                    <a:pt x="1588" y="0"/>
                    <a:pt x="1008" y="215"/>
                    <a:pt x="580" y="643"/>
                  </a:cubicBezTo>
                  <a:cubicBezTo>
                    <a:pt x="186" y="1037"/>
                    <a:pt x="0" y="1617"/>
                    <a:pt x="0" y="2196"/>
                  </a:cubicBezTo>
                  <a:cubicBezTo>
                    <a:pt x="0" y="2775"/>
                    <a:pt x="186" y="3355"/>
                    <a:pt x="580" y="3749"/>
                  </a:cubicBezTo>
                  <a:cubicBezTo>
                    <a:pt x="1043" y="4235"/>
                    <a:pt x="1622" y="4421"/>
                    <a:pt x="2202" y="4421"/>
                  </a:cubicBezTo>
                  <a:cubicBezTo>
                    <a:pt x="2689" y="4421"/>
                    <a:pt x="3268" y="4235"/>
                    <a:pt x="3755" y="3749"/>
                  </a:cubicBezTo>
                  <a:cubicBezTo>
                    <a:pt x="4149" y="3355"/>
                    <a:pt x="4334" y="2775"/>
                    <a:pt x="4334" y="2196"/>
                  </a:cubicBezTo>
                  <a:cubicBezTo>
                    <a:pt x="4334" y="1617"/>
                    <a:pt x="4149" y="1037"/>
                    <a:pt x="3755" y="643"/>
                  </a:cubicBezTo>
                  <a:cubicBezTo>
                    <a:pt x="3326" y="215"/>
                    <a:pt x="2746" y="0"/>
                    <a:pt x="2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7089275" y="2388200"/>
              <a:ext cx="41150" cy="40000"/>
            </a:xfrm>
            <a:custGeom>
              <a:rect b="b" l="l" r="r" t="t"/>
              <a:pathLst>
                <a:path extrusionOk="0" h="1600" w="1646">
                  <a:moveTo>
                    <a:pt x="290" y="0"/>
                  </a:moveTo>
                  <a:cubicBezTo>
                    <a:pt x="215" y="0"/>
                    <a:pt x="140" y="23"/>
                    <a:pt x="93" y="70"/>
                  </a:cubicBezTo>
                  <a:cubicBezTo>
                    <a:pt x="1" y="163"/>
                    <a:pt x="1" y="348"/>
                    <a:pt x="93" y="441"/>
                  </a:cubicBezTo>
                  <a:lnTo>
                    <a:pt x="1067" y="1507"/>
                  </a:lnTo>
                  <a:cubicBezTo>
                    <a:pt x="1159" y="1507"/>
                    <a:pt x="1252" y="1599"/>
                    <a:pt x="1252" y="1599"/>
                  </a:cubicBezTo>
                  <a:cubicBezTo>
                    <a:pt x="1345" y="1599"/>
                    <a:pt x="1461" y="1507"/>
                    <a:pt x="1553" y="1507"/>
                  </a:cubicBezTo>
                  <a:cubicBezTo>
                    <a:pt x="1646" y="1414"/>
                    <a:pt x="1646" y="1229"/>
                    <a:pt x="1553" y="1136"/>
                  </a:cubicBezTo>
                  <a:lnTo>
                    <a:pt x="487" y="70"/>
                  </a:lnTo>
                  <a:cubicBezTo>
                    <a:pt x="441" y="23"/>
                    <a:pt x="366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7072475" y="2405000"/>
              <a:ext cx="41150" cy="40575"/>
            </a:xfrm>
            <a:custGeom>
              <a:rect b="b" l="l" r="r" t="t"/>
              <a:pathLst>
                <a:path extrusionOk="0" h="1623" w="1646">
                  <a:moveTo>
                    <a:pt x="290" y="0"/>
                  </a:moveTo>
                  <a:cubicBezTo>
                    <a:pt x="215" y="0"/>
                    <a:pt x="140" y="24"/>
                    <a:pt x="93" y="70"/>
                  </a:cubicBezTo>
                  <a:cubicBezTo>
                    <a:pt x="0" y="163"/>
                    <a:pt x="0" y="348"/>
                    <a:pt x="93" y="464"/>
                  </a:cubicBezTo>
                  <a:lnTo>
                    <a:pt x="1067" y="1507"/>
                  </a:lnTo>
                  <a:cubicBezTo>
                    <a:pt x="1159" y="1507"/>
                    <a:pt x="1252" y="1623"/>
                    <a:pt x="1252" y="1623"/>
                  </a:cubicBezTo>
                  <a:cubicBezTo>
                    <a:pt x="1345" y="1623"/>
                    <a:pt x="1437" y="1507"/>
                    <a:pt x="1553" y="1507"/>
                  </a:cubicBezTo>
                  <a:cubicBezTo>
                    <a:pt x="1646" y="1414"/>
                    <a:pt x="1646" y="1229"/>
                    <a:pt x="1553" y="1136"/>
                  </a:cubicBezTo>
                  <a:lnTo>
                    <a:pt x="487" y="70"/>
                  </a:lnTo>
                  <a:cubicBezTo>
                    <a:pt x="441" y="24"/>
                    <a:pt x="365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7014525" y="2146600"/>
              <a:ext cx="357525" cy="354025"/>
            </a:xfrm>
            <a:custGeom>
              <a:rect b="b" l="l" r="r" t="t"/>
              <a:pathLst>
                <a:path extrusionOk="0" h="14161" w="14301">
                  <a:moveTo>
                    <a:pt x="12353" y="835"/>
                  </a:moveTo>
                  <a:lnTo>
                    <a:pt x="13327" y="1808"/>
                  </a:lnTo>
                  <a:lnTo>
                    <a:pt x="13025" y="2109"/>
                  </a:lnTo>
                  <a:lnTo>
                    <a:pt x="12075" y="1136"/>
                  </a:lnTo>
                  <a:lnTo>
                    <a:pt x="12353" y="835"/>
                  </a:lnTo>
                  <a:close/>
                  <a:moveTo>
                    <a:pt x="11681" y="1623"/>
                  </a:moveTo>
                  <a:lnTo>
                    <a:pt x="12655" y="2480"/>
                  </a:lnTo>
                  <a:lnTo>
                    <a:pt x="12261" y="2874"/>
                  </a:lnTo>
                  <a:lnTo>
                    <a:pt x="11403" y="1901"/>
                  </a:lnTo>
                  <a:lnTo>
                    <a:pt x="11681" y="1623"/>
                  </a:lnTo>
                  <a:close/>
                  <a:moveTo>
                    <a:pt x="11102" y="2480"/>
                  </a:moveTo>
                  <a:lnTo>
                    <a:pt x="11681" y="3059"/>
                  </a:lnTo>
                  <a:lnTo>
                    <a:pt x="8784" y="5956"/>
                  </a:lnTo>
                  <a:lnTo>
                    <a:pt x="8205" y="5377"/>
                  </a:lnTo>
                  <a:lnTo>
                    <a:pt x="11102" y="2480"/>
                  </a:lnTo>
                  <a:close/>
                  <a:moveTo>
                    <a:pt x="6915" y="3847"/>
                  </a:moveTo>
                  <a:cubicBezTo>
                    <a:pt x="7442" y="3847"/>
                    <a:pt x="7974" y="4044"/>
                    <a:pt x="8390" y="4427"/>
                  </a:cubicBezTo>
                  <a:lnTo>
                    <a:pt x="7626" y="5192"/>
                  </a:lnTo>
                  <a:cubicBezTo>
                    <a:pt x="7626" y="5192"/>
                    <a:pt x="7533" y="5284"/>
                    <a:pt x="7533" y="5377"/>
                  </a:cubicBezTo>
                  <a:cubicBezTo>
                    <a:pt x="7533" y="5470"/>
                    <a:pt x="7626" y="5470"/>
                    <a:pt x="7626" y="5585"/>
                  </a:cubicBezTo>
                  <a:lnTo>
                    <a:pt x="8599" y="6536"/>
                  </a:lnTo>
                  <a:cubicBezTo>
                    <a:pt x="8692" y="6628"/>
                    <a:pt x="8784" y="6628"/>
                    <a:pt x="8784" y="6628"/>
                  </a:cubicBezTo>
                  <a:cubicBezTo>
                    <a:pt x="8877" y="6628"/>
                    <a:pt x="8970" y="6628"/>
                    <a:pt x="8970" y="6536"/>
                  </a:cubicBezTo>
                  <a:lnTo>
                    <a:pt x="9850" y="5771"/>
                  </a:lnTo>
                  <a:cubicBezTo>
                    <a:pt x="10244" y="6165"/>
                    <a:pt x="10430" y="6744"/>
                    <a:pt x="10430" y="7324"/>
                  </a:cubicBezTo>
                  <a:cubicBezTo>
                    <a:pt x="10430" y="7903"/>
                    <a:pt x="10129" y="8482"/>
                    <a:pt x="9758" y="8853"/>
                  </a:cubicBezTo>
                  <a:cubicBezTo>
                    <a:pt x="9549" y="9154"/>
                    <a:pt x="9271" y="9247"/>
                    <a:pt x="8877" y="9433"/>
                  </a:cubicBezTo>
                  <a:cubicBezTo>
                    <a:pt x="8390" y="9525"/>
                    <a:pt x="8112" y="10012"/>
                    <a:pt x="8112" y="10591"/>
                  </a:cubicBezTo>
                  <a:cubicBezTo>
                    <a:pt x="8112" y="11379"/>
                    <a:pt x="7811" y="12144"/>
                    <a:pt x="7232" y="12723"/>
                  </a:cubicBezTo>
                  <a:cubicBezTo>
                    <a:pt x="6606" y="13349"/>
                    <a:pt x="5812" y="13662"/>
                    <a:pt x="5030" y="13662"/>
                  </a:cubicBezTo>
                  <a:cubicBezTo>
                    <a:pt x="4248" y="13662"/>
                    <a:pt x="3477" y="13349"/>
                    <a:pt x="2898" y="12723"/>
                  </a:cubicBezTo>
                  <a:lnTo>
                    <a:pt x="1438" y="11379"/>
                  </a:lnTo>
                  <a:cubicBezTo>
                    <a:pt x="858" y="10800"/>
                    <a:pt x="580" y="10012"/>
                    <a:pt x="580" y="9247"/>
                  </a:cubicBezTo>
                  <a:cubicBezTo>
                    <a:pt x="580" y="8366"/>
                    <a:pt x="858" y="7602"/>
                    <a:pt x="1438" y="7022"/>
                  </a:cubicBezTo>
                  <a:cubicBezTo>
                    <a:pt x="2017" y="6443"/>
                    <a:pt x="2898" y="6165"/>
                    <a:pt x="3663" y="6165"/>
                  </a:cubicBezTo>
                  <a:cubicBezTo>
                    <a:pt x="4149" y="6165"/>
                    <a:pt x="4636" y="5771"/>
                    <a:pt x="4821" y="5284"/>
                  </a:cubicBezTo>
                  <a:cubicBezTo>
                    <a:pt x="4914" y="5006"/>
                    <a:pt x="5123" y="4705"/>
                    <a:pt x="5401" y="4519"/>
                  </a:cubicBezTo>
                  <a:cubicBezTo>
                    <a:pt x="5806" y="4067"/>
                    <a:pt x="6358" y="3847"/>
                    <a:pt x="6915" y="3847"/>
                  </a:cubicBezTo>
                  <a:close/>
                  <a:moveTo>
                    <a:pt x="12168" y="0"/>
                  </a:moveTo>
                  <a:cubicBezTo>
                    <a:pt x="12098" y="0"/>
                    <a:pt x="12029" y="23"/>
                    <a:pt x="11983" y="70"/>
                  </a:cubicBezTo>
                  <a:cubicBezTo>
                    <a:pt x="11867" y="163"/>
                    <a:pt x="11867" y="371"/>
                    <a:pt x="11983" y="464"/>
                  </a:cubicBezTo>
                  <a:lnTo>
                    <a:pt x="11681" y="742"/>
                  </a:lnTo>
                  <a:cubicBezTo>
                    <a:pt x="11589" y="696"/>
                    <a:pt x="11519" y="672"/>
                    <a:pt x="11447" y="672"/>
                  </a:cubicBezTo>
                  <a:cubicBezTo>
                    <a:pt x="11374" y="672"/>
                    <a:pt x="11299" y="696"/>
                    <a:pt x="11195" y="742"/>
                  </a:cubicBezTo>
                  <a:cubicBezTo>
                    <a:pt x="11102" y="835"/>
                    <a:pt x="11102" y="1043"/>
                    <a:pt x="11195" y="1136"/>
                  </a:cubicBezTo>
                  <a:lnTo>
                    <a:pt x="11287" y="1136"/>
                  </a:lnTo>
                  <a:lnTo>
                    <a:pt x="10916" y="1530"/>
                  </a:lnTo>
                  <a:cubicBezTo>
                    <a:pt x="10870" y="1426"/>
                    <a:pt x="10795" y="1373"/>
                    <a:pt x="10719" y="1373"/>
                  </a:cubicBezTo>
                  <a:cubicBezTo>
                    <a:pt x="10644" y="1373"/>
                    <a:pt x="10569" y="1426"/>
                    <a:pt x="10522" y="1530"/>
                  </a:cubicBezTo>
                  <a:cubicBezTo>
                    <a:pt x="10430" y="1623"/>
                    <a:pt x="10430" y="1715"/>
                    <a:pt x="10522" y="1901"/>
                  </a:cubicBezTo>
                  <a:lnTo>
                    <a:pt x="10708" y="2109"/>
                  </a:lnTo>
                  <a:lnTo>
                    <a:pt x="8877" y="4033"/>
                  </a:lnTo>
                  <a:cubicBezTo>
                    <a:pt x="8323" y="3523"/>
                    <a:pt x="7636" y="3278"/>
                    <a:pt x="6954" y="3278"/>
                  </a:cubicBezTo>
                  <a:cubicBezTo>
                    <a:pt x="6209" y="3278"/>
                    <a:pt x="5470" y="3569"/>
                    <a:pt x="4914" y="4125"/>
                  </a:cubicBezTo>
                  <a:cubicBezTo>
                    <a:pt x="4636" y="4427"/>
                    <a:pt x="4451" y="4705"/>
                    <a:pt x="4335" y="5099"/>
                  </a:cubicBezTo>
                  <a:cubicBezTo>
                    <a:pt x="4242" y="5377"/>
                    <a:pt x="3964" y="5585"/>
                    <a:pt x="3663" y="5585"/>
                  </a:cubicBezTo>
                  <a:cubicBezTo>
                    <a:pt x="2712" y="5585"/>
                    <a:pt x="1739" y="5956"/>
                    <a:pt x="1067" y="6628"/>
                  </a:cubicBezTo>
                  <a:cubicBezTo>
                    <a:pt x="395" y="7324"/>
                    <a:pt x="1" y="8274"/>
                    <a:pt x="1" y="9247"/>
                  </a:cubicBezTo>
                  <a:cubicBezTo>
                    <a:pt x="1" y="10220"/>
                    <a:pt x="395" y="11078"/>
                    <a:pt x="1067" y="11750"/>
                  </a:cubicBezTo>
                  <a:lnTo>
                    <a:pt x="2504" y="13117"/>
                  </a:lnTo>
                  <a:cubicBezTo>
                    <a:pt x="3176" y="13882"/>
                    <a:pt x="4057" y="14160"/>
                    <a:pt x="5030" y="14160"/>
                  </a:cubicBezTo>
                  <a:cubicBezTo>
                    <a:pt x="5980" y="14160"/>
                    <a:pt x="6861" y="13882"/>
                    <a:pt x="7626" y="13117"/>
                  </a:cubicBezTo>
                  <a:cubicBezTo>
                    <a:pt x="8298" y="12422"/>
                    <a:pt x="8692" y="11565"/>
                    <a:pt x="8692" y="10591"/>
                  </a:cubicBezTo>
                  <a:cubicBezTo>
                    <a:pt x="8692" y="10313"/>
                    <a:pt x="8784" y="10012"/>
                    <a:pt x="9086" y="9919"/>
                  </a:cubicBezTo>
                  <a:cubicBezTo>
                    <a:pt x="9456" y="9827"/>
                    <a:pt x="9850" y="9525"/>
                    <a:pt x="10129" y="9247"/>
                  </a:cubicBezTo>
                  <a:cubicBezTo>
                    <a:pt x="10708" y="8760"/>
                    <a:pt x="11009" y="7996"/>
                    <a:pt x="11009" y="7324"/>
                  </a:cubicBezTo>
                  <a:cubicBezTo>
                    <a:pt x="11009" y="6536"/>
                    <a:pt x="10708" y="5864"/>
                    <a:pt x="10244" y="5377"/>
                  </a:cubicBezTo>
                  <a:lnTo>
                    <a:pt x="12075" y="3453"/>
                  </a:lnTo>
                  <a:lnTo>
                    <a:pt x="12353" y="3731"/>
                  </a:lnTo>
                  <a:lnTo>
                    <a:pt x="12747" y="3731"/>
                  </a:lnTo>
                  <a:cubicBezTo>
                    <a:pt x="12840" y="3546"/>
                    <a:pt x="12840" y="3453"/>
                    <a:pt x="12747" y="3268"/>
                  </a:cubicBezTo>
                  <a:lnTo>
                    <a:pt x="13025" y="2967"/>
                  </a:lnTo>
                  <a:cubicBezTo>
                    <a:pt x="13141" y="3059"/>
                    <a:pt x="13234" y="3059"/>
                    <a:pt x="13234" y="3059"/>
                  </a:cubicBezTo>
                  <a:cubicBezTo>
                    <a:pt x="13327" y="3059"/>
                    <a:pt x="13419" y="3059"/>
                    <a:pt x="13512" y="2967"/>
                  </a:cubicBezTo>
                  <a:cubicBezTo>
                    <a:pt x="13605" y="2874"/>
                    <a:pt x="13605" y="2689"/>
                    <a:pt x="13512" y="2573"/>
                  </a:cubicBezTo>
                  <a:lnTo>
                    <a:pt x="13419" y="2480"/>
                  </a:lnTo>
                  <a:lnTo>
                    <a:pt x="13721" y="2202"/>
                  </a:lnTo>
                  <a:lnTo>
                    <a:pt x="13813" y="2295"/>
                  </a:lnTo>
                  <a:cubicBezTo>
                    <a:pt x="13813" y="2295"/>
                    <a:pt x="13906" y="2387"/>
                    <a:pt x="13999" y="2387"/>
                  </a:cubicBezTo>
                  <a:cubicBezTo>
                    <a:pt x="14091" y="2387"/>
                    <a:pt x="14091" y="2295"/>
                    <a:pt x="14184" y="2295"/>
                  </a:cubicBezTo>
                  <a:cubicBezTo>
                    <a:pt x="14300" y="2202"/>
                    <a:pt x="14300" y="1993"/>
                    <a:pt x="14184" y="1901"/>
                  </a:cubicBezTo>
                  <a:lnTo>
                    <a:pt x="13327" y="1043"/>
                  </a:lnTo>
                  <a:lnTo>
                    <a:pt x="12562" y="255"/>
                  </a:lnTo>
                  <a:lnTo>
                    <a:pt x="12353" y="70"/>
                  </a:lnTo>
                  <a:cubicBezTo>
                    <a:pt x="12307" y="23"/>
                    <a:pt x="12237" y="0"/>
                    <a:pt x="1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9"/>
          <p:cNvSpPr txBox="1"/>
          <p:nvPr>
            <p:ph type="title"/>
          </p:nvPr>
        </p:nvSpPr>
        <p:spPr>
          <a:xfrm>
            <a:off x="720000" y="1099225"/>
            <a:ext cx="3520500" cy="6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DĚTSTVÍ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06" name="Google Shape;606;p39"/>
          <p:cNvSpPr txBox="1"/>
          <p:nvPr>
            <p:ph idx="1" type="body"/>
          </p:nvPr>
        </p:nvSpPr>
        <p:spPr>
          <a:xfrm>
            <a:off x="720000" y="1771225"/>
            <a:ext cx="3520500" cy="19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Jeho kariéra se začala rozvíjet již v raném věku, za začátek jeho kariéry se považuje rok 1964. V tomto roce vstoupil na podiu se svými bratry ve skupině Jackson 5.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Michael trpěl výchovou svého otce, byl často bit. Otec jej urážel za jeho nos a přezdíval mu Velký nos.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07" name="Google Shape;6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275" y="346250"/>
            <a:ext cx="3451826" cy="42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0"/>
          <p:cNvSpPr txBox="1"/>
          <p:nvPr>
            <p:ph type="title"/>
          </p:nvPr>
        </p:nvSpPr>
        <p:spPr>
          <a:xfrm>
            <a:off x="4903500" y="1134900"/>
            <a:ext cx="35205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KARIÉRA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13" name="Google Shape;613;p40"/>
          <p:cNvSpPr txBox="1"/>
          <p:nvPr>
            <p:ph idx="1" type="body"/>
          </p:nvPr>
        </p:nvSpPr>
        <p:spPr>
          <a:xfrm>
            <a:off x="4903500" y="2034900"/>
            <a:ext cx="3520500" cy="16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Michaelův</a:t>
            </a:r>
            <a:r>
              <a:rPr lang="en">
                <a:solidFill>
                  <a:schemeClr val="lt1"/>
                </a:solidFill>
              </a:rPr>
              <a:t> první hit nese název Got To Be There (</a:t>
            </a:r>
            <a:r>
              <a:rPr lang="en" u="sng">
                <a:solidFill>
                  <a:schemeClr val="hlink"/>
                </a:solidFill>
                <a:hlinkClick r:id="rId3"/>
              </a:rPr>
              <a:t>UKÁZKA ZDE</a:t>
            </a:r>
            <a:r>
              <a:rPr lang="en">
                <a:solidFill>
                  <a:schemeClr val="lt1"/>
                </a:solidFill>
              </a:rPr>
              <a:t>).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Svou první autorskou desku vydal v roce 1979 pod názvem Off the Wall a </a:t>
            </a:r>
            <a:r>
              <a:rPr lang="en">
                <a:solidFill>
                  <a:schemeClr val="lt1"/>
                </a:solidFill>
              </a:rPr>
              <a:t>právě</a:t>
            </a:r>
            <a:r>
              <a:rPr lang="en">
                <a:solidFill>
                  <a:schemeClr val="lt1"/>
                </a:solidFill>
              </a:rPr>
              <a:t> tahle odstartovala jeho kariéru.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Následující album Thriller se stalo nejprodávanějším albem všech dob.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14" name="Google Shape;6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775" y="152400"/>
            <a:ext cx="32258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1"/>
          <p:cNvSpPr txBox="1"/>
          <p:nvPr>
            <p:ph idx="6" type="title"/>
          </p:nvPr>
        </p:nvSpPr>
        <p:spPr>
          <a:xfrm>
            <a:off x="1302300" y="458100"/>
            <a:ext cx="65394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VÝZNAMNÁ ALBA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20" name="Google Shape;620;p41"/>
          <p:cNvSpPr txBox="1"/>
          <p:nvPr>
            <p:ph type="title"/>
          </p:nvPr>
        </p:nvSpPr>
        <p:spPr>
          <a:xfrm>
            <a:off x="4914600" y="1438350"/>
            <a:ext cx="35094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</a:t>
            </a:r>
            <a:endParaRPr/>
          </a:p>
        </p:txBody>
      </p:sp>
      <p:sp>
        <p:nvSpPr>
          <p:cNvPr id="621" name="Google Shape;621;p41"/>
          <p:cNvSpPr txBox="1"/>
          <p:nvPr>
            <p:ph idx="1" type="subTitle"/>
          </p:nvPr>
        </p:nvSpPr>
        <p:spPr>
          <a:xfrm>
            <a:off x="4914600" y="1841850"/>
            <a:ext cx="35094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-druhé nejprodávanější album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kratší než Thriller</a:t>
            </a:r>
            <a:endParaRPr/>
          </a:p>
        </p:txBody>
      </p:sp>
      <p:sp>
        <p:nvSpPr>
          <p:cNvPr id="622" name="Google Shape;622;p41"/>
          <p:cNvSpPr txBox="1"/>
          <p:nvPr>
            <p:ph idx="2" type="title"/>
          </p:nvPr>
        </p:nvSpPr>
        <p:spPr>
          <a:xfrm>
            <a:off x="4914600" y="2550225"/>
            <a:ext cx="35094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DANGEROUS</a:t>
            </a:r>
            <a:endParaRPr/>
          </a:p>
        </p:txBody>
      </p:sp>
      <p:sp>
        <p:nvSpPr>
          <p:cNvPr id="623" name="Google Shape;623;p41"/>
          <p:cNvSpPr txBox="1"/>
          <p:nvPr>
            <p:ph idx="3" type="subTitle"/>
          </p:nvPr>
        </p:nvSpPr>
        <p:spPr>
          <a:xfrm>
            <a:off x="4914600" y="2953725"/>
            <a:ext cx="35094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</a:t>
            </a:r>
            <a:r>
              <a:rPr lang="en"/>
              <a:t>zlom v jeho kariéře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beatbox</a:t>
            </a:r>
            <a:endParaRPr/>
          </a:p>
        </p:txBody>
      </p:sp>
      <p:sp>
        <p:nvSpPr>
          <p:cNvPr id="624" name="Google Shape;624;p41"/>
          <p:cNvSpPr txBox="1"/>
          <p:nvPr>
            <p:ph idx="4" type="title"/>
          </p:nvPr>
        </p:nvSpPr>
        <p:spPr>
          <a:xfrm>
            <a:off x="4914600" y="3662100"/>
            <a:ext cx="35094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625" name="Google Shape;625;p41"/>
          <p:cNvSpPr txBox="1"/>
          <p:nvPr>
            <p:ph idx="5" type="subTitle"/>
          </p:nvPr>
        </p:nvSpPr>
        <p:spPr>
          <a:xfrm>
            <a:off x="4914600" y="4065600"/>
            <a:ext cx="35094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-propracované zapojení hlasu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posílená role elektroniky</a:t>
            </a:r>
            <a:endParaRPr/>
          </a:p>
        </p:txBody>
      </p:sp>
      <p:pic>
        <p:nvPicPr>
          <p:cNvPr id="626" name="Google Shape;6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00" y="1077900"/>
            <a:ext cx="3359374" cy="3997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41"/>
          <p:cNvGrpSpPr/>
          <p:nvPr/>
        </p:nvGrpSpPr>
        <p:grpSpPr>
          <a:xfrm rot="8100000">
            <a:off x="-2458313" y="-2165263"/>
            <a:ext cx="4427715" cy="4546042"/>
            <a:chOff x="3284775" y="2722475"/>
            <a:chExt cx="1681725" cy="1726575"/>
          </a:xfrm>
        </p:grpSpPr>
        <p:sp>
          <p:nvSpPr>
            <p:cNvPr id="628" name="Google Shape;628;p41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3504375" y="2948225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2"/>
          <p:cNvSpPr txBox="1"/>
          <p:nvPr>
            <p:ph type="title"/>
          </p:nvPr>
        </p:nvSpPr>
        <p:spPr>
          <a:xfrm>
            <a:off x="1040800" y="1541975"/>
            <a:ext cx="4541100" cy="10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TANEC</a:t>
            </a:r>
            <a:endParaRPr/>
          </a:p>
        </p:txBody>
      </p:sp>
      <p:sp>
        <p:nvSpPr>
          <p:cNvPr id="644" name="Google Shape;644;p42"/>
          <p:cNvSpPr txBox="1"/>
          <p:nvPr>
            <p:ph idx="1" type="subTitle"/>
          </p:nvPr>
        </p:nvSpPr>
        <p:spPr>
          <a:xfrm>
            <a:off x="1040800" y="2976900"/>
            <a:ext cx="3467400" cy="16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Michael Jackson byl skvělým tanečníkem, uměl výborně stepovat a měl nadání na vytváření choreografií.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Díky němu se proslavil moonwalk (měsíční chůze), který poprvé předvedl v roce 1983 při své písni Billie Jane.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UKÁZKA MOONWALK ZDE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" name="Google Shape;645;p42"/>
          <p:cNvGrpSpPr/>
          <p:nvPr/>
        </p:nvGrpSpPr>
        <p:grpSpPr>
          <a:xfrm>
            <a:off x="1024367" y="2413350"/>
            <a:ext cx="4745713" cy="655800"/>
            <a:chOff x="1024367" y="2413350"/>
            <a:chExt cx="4745713" cy="655800"/>
          </a:xfrm>
        </p:grpSpPr>
        <p:cxnSp>
          <p:nvCxnSpPr>
            <p:cNvPr id="646" name="Google Shape;646;p42"/>
            <p:cNvCxnSpPr/>
            <p:nvPr/>
          </p:nvCxnSpPr>
          <p:spPr>
            <a:xfrm rot="10800000">
              <a:off x="1024367" y="2741250"/>
              <a:ext cx="42702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47" name="Google Shape;647;p42"/>
            <p:cNvGrpSpPr/>
            <p:nvPr/>
          </p:nvGrpSpPr>
          <p:grpSpPr>
            <a:xfrm>
              <a:off x="5294580" y="2413350"/>
              <a:ext cx="475500" cy="655800"/>
              <a:chOff x="1404255" y="3022850"/>
              <a:chExt cx="475500" cy="655800"/>
            </a:xfrm>
          </p:grpSpPr>
          <p:sp>
            <p:nvSpPr>
              <p:cNvPr id="648" name="Google Shape;648;p42"/>
              <p:cNvSpPr/>
              <p:nvPr/>
            </p:nvSpPr>
            <p:spPr>
              <a:xfrm>
                <a:off x="1404255" y="3022850"/>
                <a:ext cx="475500" cy="655800"/>
              </a:xfrm>
              <a:prstGeom prst="star4">
                <a:avLst>
                  <a:gd fmla="val 10830" name="adj"/>
                </a:avLst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42"/>
              <p:cNvSpPr/>
              <p:nvPr/>
            </p:nvSpPr>
            <p:spPr>
              <a:xfrm>
                <a:off x="1607050" y="3315675"/>
                <a:ext cx="69600" cy="70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50" name="Google Shape;65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950" y="608125"/>
            <a:ext cx="3069125" cy="381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3"/>
          <p:cNvSpPr txBox="1"/>
          <p:nvPr>
            <p:ph type="title"/>
          </p:nvPr>
        </p:nvSpPr>
        <p:spPr>
          <a:xfrm>
            <a:off x="4572000" y="724425"/>
            <a:ext cx="3983400" cy="1292400"/>
          </a:xfrm>
          <a:prstGeom prst="rect">
            <a:avLst/>
          </a:prstGeom>
        </p:spPr>
        <p:txBody>
          <a:bodyPr anchorCtr="0" anchor="ctr" bIns="91425" lIns="198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ZDRAVOTNÍ PROBLÉMY A PLASTICKÉ OPERACE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56" name="Google Shape;656;p43"/>
          <p:cNvSpPr txBox="1"/>
          <p:nvPr>
            <p:ph idx="1" type="subTitle"/>
          </p:nvPr>
        </p:nvSpPr>
        <p:spPr>
          <a:xfrm>
            <a:off x="4442775" y="2507875"/>
            <a:ext cx="3738000" cy="23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Zpěvák trpěl kožním onemocněním - vitiligo, při kterém dochází ke ztrátě pigmentu. I když byl Michael afroamerického původu, jeho kůže během let získávala světlejší odstín.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Podstoupil plastickou operaci nosu, žádná jiná plastická operace nikdy nebyla potvrzena.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sám tvrdil, že má pouze jednu.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7" name="Google Shape;6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800" y="320400"/>
            <a:ext cx="3479300" cy="3653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8" name="Google Shape;658;p43"/>
          <p:cNvGrpSpPr/>
          <p:nvPr/>
        </p:nvGrpSpPr>
        <p:grpSpPr>
          <a:xfrm>
            <a:off x="-879757" y="2876327"/>
            <a:ext cx="4427646" cy="4546072"/>
            <a:chOff x="3284775" y="2722475"/>
            <a:chExt cx="1681725" cy="1726575"/>
          </a:xfrm>
        </p:grpSpPr>
        <p:sp>
          <p:nvSpPr>
            <p:cNvPr id="659" name="Google Shape;659;p43"/>
            <p:cNvSpPr/>
            <p:nvPr/>
          </p:nvSpPr>
          <p:spPr>
            <a:xfrm>
              <a:off x="3284775" y="2722475"/>
              <a:ext cx="1681725" cy="1726575"/>
            </a:xfrm>
            <a:custGeom>
              <a:rect b="b" l="l" r="r" t="t"/>
              <a:pathLst>
                <a:path extrusionOk="0" h="69063" w="67269">
                  <a:moveTo>
                    <a:pt x="19555" y="753"/>
                  </a:moveTo>
                  <a:cubicBezTo>
                    <a:pt x="21181" y="753"/>
                    <a:pt x="22803" y="887"/>
                    <a:pt x="24264" y="1009"/>
                  </a:cubicBezTo>
                  <a:cubicBezTo>
                    <a:pt x="29387" y="1439"/>
                    <a:pt x="35942" y="2341"/>
                    <a:pt x="37085" y="8394"/>
                  </a:cubicBezTo>
                  <a:lnTo>
                    <a:pt x="37085" y="8394"/>
                  </a:lnTo>
                  <a:cubicBezTo>
                    <a:pt x="37085" y="8395"/>
                    <a:pt x="37085" y="8396"/>
                    <a:pt x="37086" y="8397"/>
                  </a:cubicBezTo>
                  <a:cubicBezTo>
                    <a:pt x="37086" y="8397"/>
                    <a:pt x="37086" y="8397"/>
                    <a:pt x="37086" y="8397"/>
                  </a:cubicBezTo>
                  <a:lnTo>
                    <a:pt x="37086" y="8397"/>
                  </a:lnTo>
                  <a:cubicBezTo>
                    <a:pt x="37086" y="8399"/>
                    <a:pt x="37086" y="8401"/>
                    <a:pt x="37087" y="8403"/>
                  </a:cubicBezTo>
                  <a:lnTo>
                    <a:pt x="37087" y="8403"/>
                  </a:lnTo>
                  <a:cubicBezTo>
                    <a:pt x="37674" y="11582"/>
                    <a:pt x="39202" y="14321"/>
                    <a:pt x="42645" y="14775"/>
                  </a:cubicBezTo>
                  <a:cubicBezTo>
                    <a:pt x="43253" y="14855"/>
                    <a:pt x="43860" y="14886"/>
                    <a:pt x="44467" y="14886"/>
                  </a:cubicBezTo>
                  <a:cubicBezTo>
                    <a:pt x="46612" y="14886"/>
                    <a:pt x="48749" y="14496"/>
                    <a:pt x="50895" y="14496"/>
                  </a:cubicBezTo>
                  <a:cubicBezTo>
                    <a:pt x="51622" y="14496"/>
                    <a:pt x="52349" y="14541"/>
                    <a:pt x="53079" y="14660"/>
                  </a:cubicBezTo>
                  <a:cubicBezTo>
                    <a:pt x="56655" y="15247"/>
                    <a:pt x="60436" y="17247"/>
                    <a:pt x="61313" y="21027"/>
                  </a:cubicBezTo>
                  <a:cubicBezTo>
                    <a:pt x="62258" y="25087"/>
                    <a:pt x="59223" y="28527"/>
                    <a:pt x="57192" y="31674"/>
                  </a:cubicBezTo>
                  <a:cubicBezTo>
                    <a:pt x="56196" y="33221"/>
                    <a:pt x="55378" y="34882"/>
                    <a:pt x="55097" y="36715"/>
                  </a:cubicBezTo>
                  <a:cubicBezTo>
                    <a:pt x="54792" y="38703"/>
                    <a:pt x="55265" y="40709"/>
                    <a:pt x="56125" y="42508"/>
                  </a:cubicBezTo>
                  <a:cubicBezTo>
                    <a:pt x="57032" y="44407"/>
                    <a:pt x="58554" y="45965"/>
                    <a:pt x="60293" y="47130"/>
                  </a:cubicBezTo>
                  <a:cubicBezTo>
                    <a:pt x="61726" y="48090"/>
                    <a:pt x="63457" y="48647"/>
                    <a:pt x="64622" y="49972"/>
                  </a:cubicBezTo>
                  <a:cubicBezTo>
                    <a:pt x="65918" y="51447"/>
                    <a:pt x="65596" y="53770"/>
                    <a:pt x="65154" y="55507"/>
                  </a:cubicBezTo>
                  <a:cubicBezTo>
                    <a:pt x="64711" y="57240"/>
                    <a:pt x="63876" y="58834"/>
                    <a:pt x="62848" y="60286"/>
                  </a:cubicBezTo>
                  <a:cubicBezTo>
                    <a:pt x="60687" y="63331"/>
                    <a:pt x="57456" y="65606"/>
                    <a:pt x="54011" y="66992"/>
                  </a:cubicBezTo>
                  <a:cubicBezTo>
                    <a:pt x="51806" y="67879"/>
                    <a:pt x="49422" y="68394"/>
                    <a:pt x="47043" y="68394"/>
                  </a:cubicBezTo>
                  <a:cubicBezTo>
                    <a:pt x="45818" y="68394"/>
                    <a:pt x="44595" y="68257"/>
                    <a:pt x="43398" y="67965"/>
                  </a:cubicBezTo>
                  <a:cubicBezTo>
                    <a:pt x="39433" y="66998"/>
                    <a:pt x="36829" y="64095"/>
                    <a:pt x="34524" y="60918"/>
                  </a:cubicBezTo>
                  <a:cubicBezTo>
                    <a:pt x="32326" y="57891"/>
                    <a:pt x="30123" y="54517"/>
                    <a:pt x="26521" y="53042"/>
                  </a:cubicBezTo>
                  <a:cubicBezTo>
                    <a:pt x="24805" y="52340"/>
                    <a:pt x="23043" y="52118"/>
                    <a:pt x="21261" y="52118"/>
                  </a:cubicBezTo>
                  <a:cubicBezTo>
                    <a:pt x="18191" y="52118"/>
                    <a:pt x="15059" y="52776"/>
                    <a:pt x="11984" y="52776"/>
                  </a:cubicBezTo>
                  <a:cubicBezTo>
                    <a:pt x="11540" y="52776"/>
                    <a:pt x="11097" y="52763"/>
                    <a:pt x="10655" y="52731"/>
                  </a:cubicBezTo>
                  <a:cubicBezTo>
                    <a:pt x="6284" y="52420"/>
                    <a:pt x="2264" y="49178"/>
                    <a:pt x="1703" y="44694"/>
                  </a:cubicBezTo>
                  <a:cubicBezTo>
                    <a:pt x="1422" y="42459"/>
                    <a:pt x="2330" y="40364"/>
                    <a:pt x="3865" y="38782"/>
                  </a:cubicBezTo>
                  <a:cubicBezTo>
                    <a:pt x="5328" y="37264"/>
                    <a:pt x="7244" y="36261"/>
                    <a:pt x="8773" y="34804"/>
                  </a:cubicBezTo>
                  <a:cubicBezTo>
                    <a:pt x="10458" y="33198"/>
                    <a:pt x="11114" y="31143"/>
                    <a:pt x="11395" y="28879"/>
                  </a:cubicBezTo>
                  <a:cubicBezTo>
                    <a:pt x="11700" y="26396"/>
                    <a:pt x="11598" y="23857"/>
                    <a:pt x="11144" y="21404"/>
                  </a:cubicBezTo>
                  <a:cubicBezTo>
                    <a:pt x="10231" y="16446"/>
                    <a:pt x="8027" y="11675"/>
                    <a:pt x="9407" y="6570"/>
                  </a:cubicBezTo>
                  <a:cubicBezTo>
                    <a:pt x="10720" y="1733"/>
                    <a:pt x="15151" y="753"/>
                    <a:pt x="19555" y="753"/>
                  </a:cubicBezTo>
                  <a:close/>
                  <a:moveTo>
                    <a:pt x="19310" y="1"/>
                  </a:moveTo>
                  <a:cubicBezTo>
                    <a:pt x="16366" y="1"/>
                    <a:pt x="13292" y="551"/>
                    <a:pt x="11031" y="2466"/>
                  </a:cubicBezTo>
                  <a:cubicBezTo>
                    <a:pt x="7633" y="5344"/>
                    <a:pt x="7961" y="10815"/>
                    <a:pt x="8809" y="14715"/>
                  </a:cubicBezTo>
                  <a:cubicBezTo>
                    <a:pt x="9330" y="17116"/>
                    <a:pt x="10088" y="19462"/>
                    <a:pt x="10535" y="21881"/>
                  </a:cubicBezTo>
                  <a:cubicBezTo>
                    <a:pt x="11025" y="24521"/>
                    <a:pt x="11019" y="27393"/>
                    <a:pt x="10529" y="30026"/>
                  </a:cubicBezTo>
                  <a:cubicBezTo>
                    <a:pt x="10033" y="32666"/>
                    <a:pt x="8475" y="34331"/>
                    <a:pt x="6391" y="35879"/>
                  </a:cubicBezTo>
                  <a:cubicBezTo>
                    <a:pt x="4766" y="37085"/>
                    <a:pt x="3148" y="38231"/>
                    <a:pt x="2062" y="39976"/>
                  </a:cubicBezTo>
                  <a:cubicBezTo>
                    <a:pt x="1" y="43278"/>
                    <a:pt x="1117" y="47362"/>
                    <a:pt x="3572" y="50097"/>
                  </a:cubicBezTo>
                  <a:cubicBezTo>
                    <a:pt x="5941" y="52733"/>
                    <a:pt x="9104" y="53437"/>
                    <a:pt x="12385" y="53437"/>
                  </a:cubicBezTo>
                  <a:cubicBezTo>
                    <a:pt x="13563" y="53437"/>
                    <a:pt x="14757" y="53346"/>
                    <a:pt x="15934" y="53221"/>
                  </a:cubicBezTo>
                  <a:cubicBezTo>
                    <a:pt x="17701" y="53034"/>
                    <a:pt x="19471" y="52818"/>
                    <a:pt x="21237" y="52818"/>
                  </a:cubicBezTo>
                  <a:cubicBezTo>
                    <a:pt x="22299" y="52818"/>
                    <a:pt x="23361" y="52896"/>
                    <a:pt x="24420" y="53107"/>
                  </a:cubicBezTo>
                  <a:cubicBezTo>
                    <a:pt x="26600" y="53544"/>
                    <a:pt x="28450" y="54738"/>
                    <a:pt x="30010" y="56284"/>
                  </a:cubicBezTo>
                  <a:cubicBezTo>
                    <a:pt x="32840" y="59103"/>
                    <a:pt x="34608" y="62805"/>
                    <a:pt x="37540" y="65553"/>
                  </a:cubicBezTo>
                  <a:cubicBezTo>
                    <a:pt x="40186" y="68034"/>
                    <a:pt x="43530" y="69063"/>
                    <a:pt x="46955" y="69063"/>
                  </a:cubicBezTo>
                  <a:cubicBezTo>
                    <a:pt x="50379" y="69063"/>
                    <a:pt x="53885" y="68034"/>
                    <a:pt x="56853" y="66400"/>
                  </a:cubicBezTo>
                  <a:cubicBezTo>
                    <a:pt x="59910" y="64710"/>
                    <a:pt x="62591" y="62244"/>
                    <a:pt x="64353" y="59217"/>
                  </a:cubicBezTo>
                  <a:cubicBezTo>
                    <a:pt x="65871" y="56612"/>
                    <a:pt x="67268" y="52390"/>
                    <a:pt x="65267" y="49691"/>
                  </a:cubicBezTo>
                  <a:cubicBezTo>
                    <a:pt x="64347" y="48443"/>
                    <a:pt x="62801" y="47768"/>
                    <a:pt x="61481" y="47034"/>
                  </a:cubicBezTo>
                  <a:cubicBezTo>
                    <a:pt x="59433" y="45893"/>
                    <a:pt x="57784" y="44257"/>
                    <a:pt x="56715" y="42161"/>
                  </a:cubicBezTo>
                  <a:cubicBezTo>
                    <a:pt x="55676" y="40113"/>
                    <a:pt x="55425" y="37760"/>
                    <a:pt x="56053" y="35563"/>
                  </a:cubicBezTo>
                  <a:cubicBezTo>
                    <a:pt x="56578" y="33711"/>
                    <a:pt x="57718" y="32081"/>
                    <a:pt x="58799" y="30510"/>
                  </a:cubicBezTo>
                  <a:cubicBezTo>
                    <a:pt x="60824" y="27559"/>
                    <a:pt x="62795" y="24365"/>
                    <a:pt x="61929" y="20633"/>
                  </a:cubicBezTo>
                  <a:cubicBezTo>
                    <a:pt x="61141" y="17247"/>
                    <a:pt x="57898" y="15222"/>
                    <a:pt x="54763" y="14332"/>
                  </a:cubicBezTo>
                  <a:cubicBezTo>
                    <a:pt x="53405" y="13946"/>
                    <a:pt x="51985" y="13763"/>
                    <a:pt x="50572" y="13763"/>
                  </a:cubicBezTo>
                  <a:cubicBezTo>
                    <a:pt x="50300" y="13763"/>
                    <a:pt x="50029" y="13770"/>
                    <a:pt x="49758" y="13783"/>
                  </a:cubicBezTo>
                  <a:cubicBezTo>
                    <a:pt x="47997" y="13866"/>
                    <a:pt x="46253" y="14159"/>
                    <a:pt x="44480" y="14189"/>
                  </a:cubicBezTo>
                  <a:cubicBezTo>
                    <a:pt x="44398" y="14190"/>
                    <a:pt x="44315" y="14191"/>
                    <a:pt x="44233" y="14191"/>
                  </a:cubicBezTo>
                  <a:cubicBezTo>
                    <a:pt x="42814" y="14191"/>
                    <a:pt x="41388" y="13980"/>
                    <a:pt x="40203" y="13150"/>
                  </a:cubicBezTo>
                  <a:cubicBezTo>
                    <a:pt x="38639" y="12058"/>
                    <a:pt x="38072" y="9985"/>
                    <a:pt x="37749" y="8218"/>
                  </a:cubicBezTo>
                  <a:cubicBezTo>
                    <a:pt x="36339" y="722"/>
                    <a:pt x="27340" y="520"/>
                    <a:pt x="21297" y="77"/>
                  </a:cubicBezTo>
                  <a:cubicBezTo>
                    <a:pt x="20649" y="30"/>
                    <a:pt x="19983" y="1"/>
                    <a:pt x="19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3931375" y="3429700"/>
              <a:ext cx="333875" cy="331025"/>
            </a:xfrm>
            <a:custGeom>
              <a:rect b="b" l="l" r="r" t="t"/>
              <a:pathLst>
                <a:path extrusionOk="0" h="13241" w="13355">
                  <a:moveTo>
                    <a:pt x="6926" y="233"/>
                  </a:moveTo>
                  <a:cubicBezTo>
                    <a:pt x="7462" y="233"/>
                    <a:pt x="7999" y="315"/>
                    <a:pt x="8517" y="483"/>
                  </a:cubicBezTo>
                  <a:cubicBezTo>
                    <a:pt x="11419" y="1594"/>
                    <a:pt x="12255" y="4796"/>
                    <a:pt x="12583" y="7583"/>
                  </a:cubicBezTo>
                  <a:cubicBezTo>
                    <a:pt x="12832" y="9634"/>
                    <a:pt x="12680" y="13062"/>
                    <a:pt x="10070" y="13062"/>
                  </a:cubicBezTo>
                  <a:cubicBezTo>
                    <a:pt x="9914" y="13062"/>
                    <a:pt x="9748" y="13049"/>
                    <a:pt x="9573" y="13024"/>
                  </a:cubicBezTo>
                  <a:cubicBezTo>
                    <a:pt x="7848" y="12767"/>
                    <a:pt x="7250" y="10743"/>
                    <a:pt x="5602" y="10278"/>
                  </a:cubicBezTo>
                  <a:cubicBezTo>
                    <a:pt x="5331" y="10200"/>
                    <a:pt x="5054" y="10172"/>
                    <a:pt x="4773" y="10172"/>
                  </a:cubicBezTo>
                  <a:cubicBezTo>
                    <a:pt x="4064" y="10172"/>
                    <a:pt x="3330" y="10349"/>
                    <a:pt x="2619" y="10349"/>
                  </a:cubicBezTo>
                  <a:cubicBezTo>
                    <a:pt x="2462" y="10349"/>
                    <a:pt x="2305" y="10340"/>
                    <a:pt x="2151" y="10319"/>
                  </a:cubicBezTo>
                  <a:cubicBezTo>
                    <a:pt x="932" y="10152"/>
                    <a:pt x="521" y="9178"/>
                    <a:pt x="706" y="8079"/>
                  </a:cubicBezTo>
                  <a:cubicBezTo>
                    <a:pt x="849" y="7219"/>
                    <a:pt x="1279" y="6414"/>
                    <a:pt x="1517" y="5577"/>
                  </a:cubicBezTo>
                  <a:cubicBezTo>
                    <a:pt x="1840" y="4449"/>
                    <a:pt x="2109" y="3344"/>
                    <a:pt x="2778" y="2365"/>
                  </a:cubicBezTo>
                  <a:cubicBezTo>
                    <a:pt x="3724" y="979"/>
                    <a:pt x="5313" y="233"/>
                    <a:pt x="6926" y="233"/>
                  </a:cubicBezTo>
                  <a:close/>
                  <a:moveTo>
                    <a:pt x="6930" y="0"/>
                  </a:moveTo>
                  <a:cubicBezTo>
                    <a:pt x="5751" y="0"/>
                    <a:pt x="4603" y="397"/>
                    <a:pt x="3625" y="1147"/>
                  </a:cubicBezTo>
                  <a:cubicBezTo>
                    <a:pt x="1817" y="2525"/>
                    <a:pt x="1660" y="4747"/>
                    <a:pt x="897" y="6723"/>
                  </a:cubicBezTo>
                  <a:cubicBezTo>
                    <a:pt x="449" y="7883"/>
                    <a:pt x="1" y="9363"/>
                    <a:pt x="1195" y="10212"/>
                  </a:cubicBezTo>
                  <a:cubicBezTo>
                    <a:pt x="1627" y="10516"/>
                    <a:pt x="2157" y="10604"/>
                    <a:pt x="2693" y="10604"/>
                  </a:cubicBezTo>
                  <a:cubicBezTo>
                    <a:pt x="3145" y="10604"/>
                    <a:pt x="3601" y="10542"/>
                    <a:pt x="4008" y="10493"/>
                  </a:cubicBezTo>
                  <a:cubicBezTo>
                    <a:pt x="4273" y="10462"/>
                    <a:pt x="4535" y="10440"/>
                    <a:pt x="4794" y="10440"/>
                  </a:cubicBezTo>
                  <a:cubicBezTo>
                    <a:pt x="5284" y="10440"/>
                    <a:pt x="5762" y="10518"/>
                    <a:pt x="6224" y="10761"/>
                  </a:cubicBezTo>
                  <a:cubicBezTo>
                    <a:pt x="6726" y="11023"/>
                    <a:pt x="7114" y="11519"/>
                    <a:pt x="7484" y="11937"/>
                  </a:cubicBezTo>
                  <a:cubicBezTo>
                    <a:pt x="8247" y="12796"/>
                    <a:pt x="9205" y="13241"/>
                    <a:pt x="10100" y="13241"/>
                  </a:cubicBezTo>
                  <a:cubicBezTo>
                    <a:pt x="11228" y="13241"/>
                    <a:pt x="12257" y="12534"/>
                    <a:pt x="12673" y="11059"/>
                  </a:cubicBezTo>
                  <a:cubicBezTo>
                    <a:pt x="13354" y="8611"/>
                    <a:pt x="12679" y="5584"/>
                    <a:pt x="11718" y="3302"/>
                  </a:cubicBezTo>
                  <a:cubicBezTo>
                    <a:pt x="11115" y="1877"/>
                    <a:pt x="10043" y="828"/>
                    <a:pt x="8592" y="266"/>
                  </a:cubicBezTo>
                  <a:lnTo>
                    <a:pt x="8592" y="266"/>
                  </a:lnTo>
                  <a:cubicBezTo>
                    <a:pt x="8589" y="264"/>
                    <a:pt x="8586" y="263"/>
                    <a:pt x="8583" y="262"/>
                  </a:cubicBezTo>
                  <a:lnTo>
                    <a:pt x="8583" y="262"/>
                  </a:lnTo>
                  <a:cubicBezTo>
                    <a:pt x="8583" y="262"/>
                    <a:pt x="8583" y="262"/>
                    <a:pt x="8583" y="262"/>
                  </a:cubicBezTo>
                  <a:cubicBezTo>
                    <a:pt x="8581" y="262"/>
                    <a:pt x="8579" y="261"/>
                    <a:pt x="8578" y="261"/>
                  </a:cubicBezTo>
                  <a:lnTo>
                    <a:pt x="8578" y="261"/>
                  </a:lnTo>
                  <a:cubicBezTo>
                    <a:pt x="8031" y="85"/>
                    <a:pt x="7477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3868400" y="3358575"/>
              <a:ext cx="452800" cy="443300"/>
            </a:xfrm>
            <a:custGeom>
              <a:rect b="b" l="l" r="r" t="t"/>
              <a:pathLst>
                <a:path extrusionOk="0" h="17732" w="18112">
                  <a:moveTo>
                    <a:pt x="8656" y="654"/>
                  </a:moveTo>
                  <a:cubicBezTo>
                    <a:pt x="9576" y="654"/>
                    <a:pt x="10455" y="889"/>
                    <a:pt x="11119" y="1483"/>
                  </a:cubicBezTo>
                  <a:cubicBezTo>
                    <a:pt x="12558" y="2826"/>
                    <a:pt x="14606" y="3269"/>
                    <a:pt x="15796" y="4887"/>
                  </a:cubicBezTo>
                  <a:cubicBezTo>
                    <a:pt x="17414" y="7084"/>
                    <a:pt x="16971" y="9683"/>
                    <a:pt x="16613" y="12191"/>
                  </a:cubicBezTo>
                  <a:cubicBezTo>
                    <a:pt x="16464" y="13259"/>
                    <a:pt x="16428" y="14334"/>
                    <a:pt x="16226" y="15391"/>
                  </a:cubicBezTo>
                  <a:cubicBezTo>
                    <a:pt x="16124" y="15910"/>
                    <a:pt x="15992" y="16263"/>
                    <a:pt x="15496" y="16514"/>
                  </a:cubicBezTo>
                  <a:cubicBezTo>
                    <a:pt x="14942" y="16800"/>
                    <a:pt x="14338" y="16992"/>
                    <a:pt x="13718" y="17045"/>
                  </a:cubicBezTo>
                  <a:cubicBezTo>
                    <a:pt x="13577" y="17058"/>
                    <a:pt x="13437" y="17064"/>
                    <a:pt x="13300" y="17064"/>
                  </a:cubicBezTo>
                  <a:cubicBezTo>
                    <a:pt x="11021" y="17064"/>
                    <a:pt x="9253" y="15369"/>
                    <a:pt x="7219" y="14592"/>
                  </a:cubicBezTo>
                  <a:cubicBezTo>
                    <a:pt x="6605" y="14360"/>
                    <a:pt x="6006" y="14293"/>
                    <a:pt x="5393" y="14293"/>
                  </a:cubicBezTo>
                  <a:cubicBezTo>
                    <a:pt x="4962" y="14293"/>
                    <a:pt x="4525" y="14326"/>
                    <a:pt x="4072" y="14358"/>
                  </a:cubicBezTo>
                  <a:cubicBezTo>
                    <a:pt x="3936" y="14369"/>
                    <a:pt x="3799" y="14374"/>
                    <a:pt x="3661" y="14374"/>
                  </a:cubicBezTo>
                  <a:cubicBezTo>
                    <a:pt x="2613" y="14374"/>
                    <a:pt x="1538" y="14046"/>
                    <a:pt x="1111" y="12991"/>
                  </a:cubicBezTo>
                  <a:cubicBezTo>
                    <a:pt x="323" y="11044"/>
                    <a:pt x="2258" y="9783"/>
                    <a:pt x="2682" y="8106"/>
                  </a:cubicBezTo>
                  <a:cubicBezTo>
                    <a:pt x="2938" y="7073"/>
                    <a:pt x="2812" y="5985"/>
                    <a:pt x="2854" y="4929"/>
                  </a:cubicBezTo>
                  <a:cubicBezTo>
                    <a:pt x="2914" y="3490"/>
                    <a:pt x="3846" y="2402"/>
                    <a:pt x="5028" y="1693"/>
                  </a:cubicBezTo>
                  <a:cubicBezTo>
                    <a:pt x="6000" y="1114"/>
                    <a:pt x="7369" y="654"/>
                    <a:pt x="8656" y="654"/>
                  </a:cubicBezTo>
                  <a:close/>
                  <a:moveTo>
                    <a:pt x="8746" y="1"/>
                  </a:moveTo>
                  <a:cubicBezTo>
                    <a:pt x="7933" y="1"/>
                    <a:pt x="7102" y="165"/>
                    <a:pt x="6329" y="396"/>
                  </a:cubicBezTo>
                  <a:cubicBezTo>
                    <a:pt x="4425" y="969"/>
                    <a:pt x="2759" y="2206"/>
                    <a:pt x="2263" y="4201"/>
                  </a:cubicBezTo>
                  <a:cubicBezTo>
                    <a:pt x="1958" y="5406"/>
                    <a:pt x="2239" y="6702"/>
                    <a:pt x="2018" y="7927"/>
                  </a:cubicBezTo>
                  <a:cubicBezTo>
                    <a:pt x="1833" y="8948"/>
                    <a:pt x="890" y="9706"/>
                    <a:pt x="525" y="10686"/>
                  </a:cubicBezTo>
                  <a:cubicBezTo>
                    <a:pt x="0" y="12084"/>
                    <a:pt x="281" y="13672"/>
                    <a:pt x="1547" y="14543"/>
                  </a:cubicBezTo>
                  <a:cubicBezTo>
                    <a:pt x="2147" y="14955"/>
                    <a:pt x="2891" y="15059"/>
                    <a:pt x="3617" y="15059"/>
                  </a:cubicBezTo>
                  <a:cubicBezTo>
                    <a:pt x="3881" y="15059"/>
                    <a:pt x="4143" y="15045"/>
                    <a:pt x="4394" y="15027"/>
                  </a:cubicBezTo>
                  <a:cubicBezTo>
                    <a:pt x="4762" y="14999"/>
                    <a:pt x="5122" y="14970"/>
                    <a:pt x="5482" y="14970"/>
                  </a:cubicBezTo>
                  <a:cubicBezTo>
                    <a:pt x="5823" y="14970"/>
                    <a:pt x="6163" y="14997"/>
                    <a:pt x="6509" y="15075"/>
                  </a:cubicBezTo>
                  <a:cubicBezTo>
                    <a:pt x="7202" y="15230"/>
                    <a:pt x="7829" y="15672"/>
                    <a:pt x="8432" y="16031"/>
                  </a:cubicBezTo>
                  <a:cubicBezTo>
                    <a:pt x="9891" y="16901"/>
                    <a:pt x="11654" y="17731"/>
                    <a:pt x="13399" y="17731"/>
                  </a:cubicBezTo>
                  <a:cubicBezTo>
                    <a:pt x="13869" y="17731"/>
                    <a:pt x="14337" y="17671"/>
                    <a:pt x="14798" y="17536"/>
                  </a:cubicBezTo>
                  <a:cubicBezTo>
                    <a:pt x="15466" y="17338"/>
                    <a:pt x="16262" y="17034"/>
                    <a:pt x="16631" y="16419"/>
                  </a:cubicBezTo>
                  <a:cubicBezTo>
                    <a:pt x="17097" y="15667"/>
                    <a:pt x="17079" y="14405"/>
                    <a:pt x="17157" y="13558"/>
                  </a:cubicBezTo>
                  <a:cubicBezTo>
                    <a:pt x="17390" y="11001"/>
                    <a:pt x="18112" y="8501"/>
                    <a:pt x="17175" y="6004"/>
                  </a:cubicBezTo>
                  <a:cubicBezTo>
                    <a:pt x="16786" y="4976"/>
                    <a:pt x="16124" y="4027"/>
                    <a:pt x="15276" y="3328"/>
                  </a:cubicBezTo>
                  <a:cubicBezTo>
                    <a:pt x="14146" y="2407"/>
                    <a:pt x="12711" y="2019"/>
                    <a:pt x="11621" y="1015"/>
                  </a:cubicBezTo>
                  <a:lnTo>
                    <a:pt x="11621" y="1015"/>
                  </a:lnTo>
                  <a:cubicBezTo>
                    <a:pt x="11615" y="1009"/>
                    <a:pt x="11610" y="1004"/>
                    <a:pt x="11604" y="999"/>
                  </a:cubicBezTo>
                  <a:lnTo>
                    <a:pt x="11604" y="999"/>
                  </a:lnTo>
                  <a:cubicBezTo>
                    <a:pt x="11604" y="999"/>
                    <a:pt x="11604" y="999"/>
                    <a:pt x="11604" y="999"/>
                  </a:cubicBezTo>
                  <a:cubicBezTo>
                    <a:pt x="11598" y="994"/>
                    <a:pt x="11592" y="988"/>
                    <a:pt x="11586" y="984"/>
                  </a:cubicBezTo>
                  <a:lnTo>
                    <a:pt x="11586" y="984"/>
                  </a:lnTo>
                  <a:cubicBezTo>
                    <a:pt x="10773" y="263"/>
                    <a:pt x="9774" y="1"/>
                    <a:pt x="8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3813000" y="3298525"/>
              <a:ext cx="548375" cy="560550"/>
            </a:xfrm>
            <a:custGeom>
              <a:rect b="b" l="l" r="r" t="t"/>
              <a:pathLst>
                <a:path extrusionOk="0" h="22422" w="21935">
                  <a:moveTo>
                    <a:pt x="10194" y="190"/>
                  </a:moveTo>
                  <a:cubicBezTo>
                    <a:pt x="11607" y="190"/>
                    <a:pt x="12972" y="562"/>
                    <a:pt x="13770" y="1716"/>
                  </a:cubicBezTo>
                  <a:lnTo>
                    <a:pt x="13770" y="1716"/>
                  </a:lnTo>
                  <a:cubicBezTo>
                    <a:pt x="13770" y="1716"/>
                    <a:pt x="13771" y="1717"/>
                    <a:pt x="13771" y="1717"/>
                  </a:cubicBez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3771" y="1717"/>
                    <a:pt x="13771" y="1717"/>
                    <a:pt x="13771" y="1717"/>
                  </a:cubicBezTo>
                  <a:lnTo>
                    <a:pt x="13771" y="1717"/>
                  </a:lnTo>
                  <a:cubicBezTo>
                    <a:pt x="14953" y="3478"/>
                    <a:pt x="16656" y="3616"/>
                    <a:pt x="18465" y="4393"/>
                  </a:cubicBezTo>
                  <a:cubicBezTo>
                    <a:pt x="20771" y="5377"/>
                    <a:pt x="21874" y="7898"/>
                    <a:pt x="21659" y="10286"/>
                  </a:cubicBezTo>
                  <a:cubicBezTo>
                    <a:pt x="21541" y="11565"/>
                    <a:pt x="21058" y="12794"/>
                    <a:pt x="20777" y="14043"/>
                  </a:cubicBezTo>
                  <a:cubicBezTo>
                    <a:pt x="20496" y="15285"/>
                    <a:pt x="20532" y="16592"/>
                    <a:pt x="20628" y="17854"/>
                  </a:cubicBezTo>
                  <a:cubicBezTo>
                    <a:pt x="20656" y="18254"/>
                    <a:pt x="20716" y="18648"/>
                    <a:pt x="20800" y="19042"/>
                  </a:cubicBezTo>
                  <a:cubicBezTo>
                    <a:pt x="20956" y="19753"/>
                    <a:pt x="20592" y="20104"/>
                    <a:pt x="20132" y="20605"/>
                  </a:cubicBezTo>
                  <a:cubicBezTo>
                    <a:pt x="19259" y="21561"/>
                    <a:pt x="18005" y="22016"/>
                    <a:pt x="16745" y="22159"/>
                  </a:cubicBezTo>
                  <a:cubicBezTo>
                    <a:pt x="16528" y="22183"/>
                    <a:pt x="16311" y="22194"/>
                    <a:pt x="16095" y="22194"/>
                  </a:cubicBezTo>
                  <a:cubicBezTo>
                    <a:pt x="15014" y="22194"/>
                    <a:pt x="13939" y="21910"/>
                    <a:pt x="12960" y="21478"/>
                  </a:cubicBezTo>
                  <a:cubicBezTo>
                    <a:pt x="11825" y="20982"/>
                    <a:pt x="10982" y="20122"/>
                    <a:pt x="10022" y="19381"/>
                  </a:cubicBezTo>
                  <a:cubicBezTo>
                    <a:pt x="9281" y="18814"/>
                    <a:pt x="8462" y="18342"/>
                    <a:pt x="7506" y="18271"/>
                  </a:cubicBezTo>
                  <a:cubicBezTo>
                    <a:pt x="7319" y="18256"/>
                    <a:pt x="7131" y="18250"/>
                    <a:pt x="6944" y="18250"/>
                  </a:cubicBezTo>
                  <a:cubicBezTo>
                    <a:pt x="6045" y="18250"/>
                    <a:pt x="5146" y="18389"/>
                    <a:pt x="4253" y="18389"/>
                  </a:cubicBezTo>
                  <a:cubicBezTo>
                    <a:pt x="3819" y="18389"/>
                    <a:pt x="3387" y="18357"/>
                    <a:pt x="2956" y="18259"/>
                  </a:cubicBezTo>
                  <a:cubicBezTo>
                    <a:pt x="544" y="17716"/>
                    <a:pt x="25" y="15029"/>
                    <a:pt x="1070" y="13088"/>
                  </a:cubicBezTo>
                  <a:cubicBezTo>
                    <a:pt x="1530" y="12234"/>
                    <a:pt x="2514" y="11755"/>
                    <a:pt x="2867" y="10831"/>
                  </a:cubicBezTo>
                  <a:cubicBezTo>
                    <a:pt x="3314" y="9666"/>
                    <a:pt x="3303" y="8364"/>
                    <a:pt x="3171" y="7140"/>
                  </a:cubicBezTo>
                  <a:cubicBezTo>
                    <a:pt x="3010" y="5611"/>
                    <a:pt x="2831" y="4172"/>
                    <a:pt x="3672" y="2786"/>
                  </a:cubicBezTo>
                  <a:cubicBezTo>
                    <a:pt x="4378" y="1628"/>
                    <a:pt x="5739" y="1042"/>
                    <a:pt x="6987" y="691"/>
                  </a:cubicBezTo>
                  <a:cubicBezTo>
                    <a:pt x="7913" y="426"/>
                    <a:pt x="9069" y="190"/>
                    <a:pt x="10194" y="190"/>
                  </a:cubicBezTo>
                  <a:close/>
                  <a:moveTo>
                    <a:pt x="10171" y="0"/>
                  </a:moveTo>
                  <a:cubicBezTo>
                    <a:pt x="9948" y="0"/>
                    <a:pt x="9726" y="8"/>
                    <a:pt x="9507" y="21"/>
                  </a:cubicBezTo>
                  <a:cubicBezTo>
                    <a:pt x="7829" y="123"/>
                    <a:pt x="5847" y="523"/>
                    <a:pt x="4496" y="1587"/>
                  </a:cubicBezTo>
                  <a:cubicBezTo>
                    <a:pt x="2569" y="3109"/>
                    <a:pt x="2741" y="5223"/>
                    <a:pt x="2974" y="7444"/>
                  </a:cubicBezTo>
                  <a:cubicBezTo>
                    <a:pt x="3123" y="8872"/>
                    <a:pt x="3063" y="10490"/>
                    <a:pt x="2060" y="11595"/>
                  </a:cubicBezTo>
                  <a:cubicBezTo>
                    <a:pt x="1409" y="12311"/>
                    <a:pt x="842" y="12860"/>
                    <a:pt x="508" y="13792"/>
                  </a:cubicBezTo>
                  <a:cubicBezTo>
                    <a:pt x="0" y="15184"/>
                    <a:pt x="353" y="16784"/>
                    <a:pt x="1464" y="17769"/>
                  </a:cubicBezTo>
                  <a:cubicBezTo>
                    <a:pt x="2253" y="18465"/>
                    <a:pt x="3196" y="18631"/>
                    <a:pt x="4185" y="18631"/>
                  </a:cubicBezTo>
                  <a:cubicBezTo>
                    <a:pt x="5083" y="18631"/>
                    <a:pt x="6019" y="18494"/>
                    <a:pt x="6909" y="18494"/>
                  </a:cubicBezTo>
                  <a:cubicBezTo>
                    <a:pt x="7315" y="18494"/>
                    <a:pt x="7713" y="18523"/>
                    <a:pt x="8092" y="18606"/>
                  </a:cubicBezTo>
                  <a:cubicBezTo>
                    <a:pt x="9286" y="18868"/>
                    <a:pt x="10194" y="19836"/>
                    <a:pt x="11102" y="20583"/>
                  </a:cubicBezTo>
                  <a:cubicBezTo>
                    <a:pt x="11956" y="21281"/>
                    <a:pt x="12930" y="21776"/>
                    <a:pt x="13980" y="22105"/>
                  </a:cubicBezTo>
                  <a:cubicBezTo>
                    <a:pt x="14650" y="22314"/>
                    <a:pt x="15356" y="22421"/>
                    <a:pt x="16061" y="22421"/>
                  </a:cubicBezTo>
                  <a:cubicBezTo>
                    <a:pt x="17304" y="22421"/>
                    <a:pt x="18543" y="22088"/>
                    <a:pt x="19576" y="21394"/>
                  </a:cubicBezTo>
                  <a:cubicBezTo>
                    <a:pt x="20090" y="21048"/>
                    <a:pt x="20807" y="20445"/>
                    <a:pt x="21022" y="19842"/>
                  </a:cubicBezTo>
                  <a:cubicBezTo>
                    <a:pt x="21284" y="19095"/>
                    <a:pt x="20865" y="18044"/>
                    <a:pt x="20818" y="17273"/>
                  </a:cubicBezTo>
                  <a:cubicBezTo>
                    <a:pt x="20735" y="15781"/>
                    <a:pt x="20896" y="14384"/>
                    <a:pt x="21290" y="12945"/>
                  </a:cubicBezTo>
                  <a:cubicBezTo>
                    <a:pt x="21612" y="11755"/>
                    <a:pt x="21929" y="10603"/>
                    <a:pt x="21935" y="9362"/>
                  </a:cubicBezTo>
                  <a:cubicBezTo>
                    <a:pt x="21935" y="7504"/>
                    <a:pt x="20926" y="5807"/>
                    <a:pt x="19474" y="4715"/>
                  </a:cubicBezTo>
                  <a:cubicBezTo>
                    <a:pt x="18746" y="4166"/>
                    <a:pt x="17910" y="3951"/>
                    <a:pt x="17050" y="3693"/>
                  </a:cubicBezTo>
                  <a:cubicBezTo>
                    <a:pt x="15773" y="3307"/>
                    <a:pt x="14729" y="2734"/>
                    <a:pt x="13971" y="1608"/>
                  </a:cubicBezTo>
                  <a:lnTo>
                    <a:pt x="13971" y="1608"/>
                  </a:lnTo>
                  <a:cubicBezTo>
                    <a:pt x="13971" y="1606"/>
                    <a:pt x="13970" y="1605"/>
                    <a:pt x="13969" y="1604"/>
                  </a:cubicBezTo>
                  <a:lnTo>
                    <a:pt x="13969" y="1604"/>
                  </a:lnTo>
                  <a:cubicBezTo>
                    <a:pt x="13969" y="1604"/>
                    <a:pt x="13969" y="1604"/>
                    <a:pt x="13969" y="1604"/>
                  </a:cubicBezTo>
                  <a:cubicBezTo>
                    <a:pt x="13094" y="335"/>
                    <a:pt x="11624" y="0"/>
                    <a:pt x="10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3732675" y="3229850"/>
              <a:ext cx="698150" cy="698625"/>
            </a:xfrm>
            <a:custGeom>
              <a:rect b="b" l="l" r="r" t="t"/>
              <a:pathLst>
                <a:path extrusionOk="0" h="27945" w="27926">
                  <a:moveTo>
                    <a:pt x="12536" y="267"/>
                  </a:moveTo>
                  <a:cubicBezTo>
                    <a:pt x="14465" y="267"/>
                    <a:pt x="16398" y="733"/>
                    <a:pt x="17276" y="2488"/>
                  </a:cubicBezTo>
                  <a:cubicBezTo>
                    <a:pt x="18100" y="4172"/>
                    <a:pt x="19433" y="4858"/>
                    <a:pt x="21218" y="5186"/>
                  </a:cubicBezTo>
                  <a:cubicBezTo>
                    <a:pt x="22149" y="5360"/>
                    <a:pt x="23034" y="5461"/>
                    <a:pt x="23899" y="5861"/>
                  </a:cubicBezTo>
                  <a:cubicBezTo>
                    <a:pt x="24927" y="6333"/>
                    <a:pt x="25787" y="7115"/>
                    <a:pt x="26402" y="8047"/>
                  </a:cubicBezTo>
                  <a:cubicBezTo>
                    <a:pt x="27925" y="10353"/>
                    <a:pt x="26915" y="12903"/>
                    <a:pt x="26062" y="15219"/>
                  </a:cubicBezTo>
                  <a:cubicBezTo>
                    <a:pt x="25285" y="17321"/>
                    <a:pt x="25189" y="19626"/>
                    <a:pt x="26013" y="21740"/>
                  </a:cubicBezTo>
                  <a:cubicBezTo>
                    <a:pt x="26151" y="22098"/>
                    <a:pt x="26360" y="22409"/>
                    <a:pt x="26557" y="22732"/>
                  </a:cubicBezTo>
                  <a:cubicBezTo>
                    <a:pt x="26958" y="23388"/>
                    <a:pt x="26707" y="23920"/>
                    <a:pt x="26385" y="24542"/>
                  </a:cubicBezTo>
                  <a:cubicBezTo>
                    <a:pt x="25876" y="25521"/>
                    <a:pt x="25004" y="26249"/>
                    <a:pt x="24067" y="26786"/>
                  </a:cubicBezTo>
                  <a:cubicBezTo>
                    <a:pt x="22947" y="27431"/>
                    <a:pt x="21664" y="27733"/>
                    <a:pt x="20379" y="27733"/>
                  </a:cubicBezTo>
                  <a:cubicBezTo>
                    <a:pt x="19390" y="27733"/>
                    <a:pt x="18399" y="27554"/>
                    <a:pt x="17480" y="27216"/>
                  </a:cubicBezTo>
                  <a:cubicBezTo>
                    <a:pt x="15324" y="26428"/>
                    <a:pt x="14153" y="24452"/>
                    <a:pt x="12345" y="23186"/>
                  </a:cubicBezTo>
                  <a:cubicBezTo>
                    <a:pt x="11385" y="22513"/>
                    <a:pt x="10322" y="22338"/>
                    <a:pt x="9227" y="22338"/>
                  </a:cubicBezTo>
                  <a:cubicBezTo>
                    <a:pt x="8043" y="22338"/>
                    <a:pt x="6821" y="22542"/>
                    <a:pt x="5650" y="22542"/>
                  </a:cubicBezTo>
                  <a:cubicBezTo>
                    <a:pt x="5600" y="22542"/>
                    <a:pt x="5551" y="22542"/>
                    <a:pt x="5501" y="22541"/>
                  </a:cubicBezTo>
                  <a:cubicBezTo>
                    <a:pt x="1899" y="22481"/>
                    <a:pt x="0" y="18468"/>
                    <a:pt x="2359" y="15698"/>
                  </a:cubicBezTo>
                  <a:cubicBezTo>
                    <a:pt x="2795" y="15190"/>
                    <a:pt x="3357" y="14796"/>
                    <a:pt x="3823" y="14317"/>
                  </a:cubicBezTo>
                  <a:cubicBezTo>
                    <a:pt x="4313" y="13810"/>
                    <a:pt x="4564" y="13189"/>
                    <a:pt x="4724" y="12520"/>
                  </a:cubicBezTo>
                  <a:cubicBezTo>
                    <a:pt x="5101" y="10979"/>
                    <a:pt x="4867" y="9325"/>
                    <a:pt x="4605" y="7790"/>
                  </a:cubicBezTo>
                  <a:cubicBezTo>
                    <a:pt x="4264" y="5825"/>
                    <a:pt x="4175" y="3742"/>
                    <a:pt x="5667" y="2207"/>
                  </a:cubicBezTo>
                  <a:cubicBezTo>
                    <a:pt x="6689" y="1156"/>
                    <a:pt x="8247" y="762"/>
                    <a:pt x="9639" y="535"/>
                  </a:cubicBezTo>
                  <a:cubicBezTo>
                    <a:pt x="10500" y="397"/>
                    <a:pt x="11517" y="267"/>
                    <a:pt x="12536" y="267"/>
                  </a:cubicBezTo>
                  <a:close/>
                  <a:moveTo>
                    <a:pt x="12449" y="1"/>
                  </a:moveTo>
                  <a:cubicBezTo>
                    <a:pt x="10941" y="1"/>
                    <a:pt x="9403" y="289"/>
                    <a:pt x="8235" y="594"/>
                  </a:cubicBezTo>
                  <a:cubicBezTo>
                    <a:pt x="6480" y="1060"/>
                    <a:pt x="5041" y="2088"/>
                    <a:pt x="4413" y="3832"/>
                  </a:cubicBezTo>
                  <a:cubicBezTo>
                    <a:pt x="4055" y="4817"/>
                    <a:pt x="4091" y="5933"/>
                    <a:pt x="4241" y="6955"/>
                  </a:cubicBezTo>
                  <a:cubicBezTo>
                    <a:pt x="4449" y="8394"/>
                    <a:pt x="4713" y="9767"/>
                    <a:pt x="4647" y="11230"/>
                  </a:cubicBezTo>
                  <a:cubicBezTo>
                    <a:pt x="4581" y="12777"/>
                    <a:pt x="4073" y="13834"/>
                    <a:pt x="2927" y="14849"/>
                  </a:cubicBezTo>
                  <a:cubicBezTo>
                    <a:pt x="2216" y="15477"/>
                    <a:pt x="1678" y="16115"/>
                    <a:pt x="1332" y="17005"/>
                  </a:cubicBezTo>
                  <a:cubicBezTo>
                    <a:pt x="758" y="18468"/>
                    <a:pt x="1111" y="20141"/>
                    <a:pt x="2108" y="21323"/>
                  </a:cubicBezTo>
                  <a:cubicBezTo>
                    <a:pt x="3073" y="22472"/>
                    <a:pt x="4472" y="22752"/>
                    <a:pt x="5884" y="22752"/>
                  </a:cubicBezTo>
                  <a:cubicBezTo>
                    <a:pt x="6519" y="22752"/>
                    <a:pt x="7157" y="22695"/>
                    <a:pt x="7758" y="22636"/>
                  </a:cubicBezTo>
                  <a:cubicBezTo>
                    <a:pt x="8220" y="22591"/>
                    <a:pt x="8680" y="22558"/>
                    <a:pt x="9134" y="22558"/>
                  </a:cubicBezTo>
                  <a:cubicBezTo>
                    <a:pt x="10054" y="22558"/>
                    <a:pt x="10953" y="22692"/>
                    <a:pt x="11813" y="23132"/>
                  </a:cubicBezTo>
                  <a:cubicBezTo>
                    <a:pt x="12822" y="23646"/>
                    <a:pt x="13599" y="24565"/>
                    <a:pt x="14387" y="25359"/>
                  </a:cubicBezTo>
                  <a:cubicBezTo>
                    <a:pt x="16044" y="27028"/>
                    <a:pt x="18185" y="27944"/>
                    <a:pt x="20387" y="27944"/>
                  </a:cubicBezTo>
                  <a:cubicBezTo>
                    <a:pt x="21589" y="27944"/>
                    <a:pt x="22808" y="27671"/>
                    <a:pt x="23977" y="27097"/>
                  </a:cubicBezTo>
                  <a:cubicBezTo>
                    <a:pt x="25345" y="26422"/>
                    <a:pt x="26587" y="25174"/>
                    <a:pt x="26994" y="23675"/>
                  </a:cubicBezTo>
                  <a:cubicBezTo>
                    <a:pt x="27143" y="23145"/>
                    <a:pt x="26784" y="22654"/>
                    <a:pt x="26515" y="22230"/>
                  </a:cubicBezTo>
                  <a:cubicBezTo>
                    <a:pt x="25859" y="21185"/>
                    <a:pt x="25715" y="19835"/>
                    <a:pt x="25661" y="18630"/>
                  </a:cubicBezTo>
                  <a:cubicBezTo>
                    <a:pt x="25560" y="16307"/>
                    <a:pt x="26862" y="14330"/>
                    <a:pt x="27322" y="12115"/>
                  </a:cubicBezTo>
                  <a:cubicBezTo>
                    <a:pt x="27674" y="10400"/>
                    <a:pt x="27244" y="8698"/>
                    <a:pt x="26162" y="7330"/>
                  </a:cubicBezTo>
                  <a:cubicBezTo>
                    <a:pt x="25202" y="6112"/>
                    <a:pt x="23733" y="5365"/>
                    <a:pt x="22215" y="5122"/>
                  </a:cubicBezTo>
                  <a:cubicBezTo>
                    <a:pt x="20174" y="4792"/>
                    <a:pt x="18461" y="4381"/>
                    <a:pt x="17476" y="2372"/>
                  </a:cubicBezTo>
                  <a:lnTo>
                    <a:pt x="17476" y="2372"/>
                  </a:lnTo>
                  <a:cubicBezTo>
                    <a:pt x="17475" y="2371"/>
                    <a:pt x="17475" y="2370"/>
                    <a:pt x="17474" y="2369"/>
                  </a:cubicBezTo>
                  <a:lnTo>
                    <a:pt x="17474" y="2369"/>
                  </a:lnTo>
                  <a:cubicBezTo>
                    <a:pt x="17474" y="2369"/>
                    <a:pt x="17474" y="2369"/>
                    <a:pt x="17474" y="2369"/>
                  </a:cubicBezTo>
                  <a:cubicBezTo>
                    <a:pt x="17474" y="2368"/>
                    <a:pt x="17474" y="2368"/>
                    <a:pt x="17474" y="2368"/>
                  </a:cubicBezTo>
                  <a:lnTo>
                    <a:pt x="17474" y="2368"/>
                  </a:lnTo>
                  <a:cubicBezTo>
                    <a:pt x="16562" y="552"/>
                    <a:pt x="14534" y="1"/>
                    <a:pt x="12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3685800" y="3158075"/>
              <a:ext cx="805175" cy="847900"/>
            </a:xfrm>
            <a:custGeom>
              <a:rect b="b" l="l" r="r" t="t"/>
              <a:pathLst>
                <a:path extrusionOk="0" h="33916" w="32207">
                  <a:moveTo>
                    <a:pt x="12740" y="665"/>
                  </a:moveTo>
                  <a:cubicBezTo>
                    <a:pt x="13388" y="665"/>
                    <a:pt x="14015" y="694"/>
                    <a:pt x="14595" y="736"/>
                  </a:cubicBezTo>
                  <a:cubicBezTo>
                    <a:pt x="16464" y="880"/>
                    <a:pt x="18471" y="1519"/>
                    <a:pt x="19212" y="3412"/>
                  </a:cubicBezTo>
                  <a:cubicBezTo>
                    <a:pt x="19839" y="5042"/>
                    <a:pt x="20865" y="6141"/>
                    <a:pt x="22585" y="6571"/>
                  </a:cubicBezTo>
                  <a:cubicBezTo>
                    <a:pt x="24377" y="7018"/>
                    <a:pt x="26187" y="6775"/>
                    <a:pt x="27894" y="7591"/>
                  </a:cubicBezTo>
                  <a:cubicBezTo>
                    <a:pt x="29901" y="8542"/>
                    <a:pt x="31179" y="10416"/>
                    <a:pt x="31155" y="12651"/>
                  </a:cubicBezTo>
                  <a:cubicBezTo>
                    <a:pt x="31132" y="14889"/>
                    <a:pt x="29650" y="16836"/>
                    <a:pt x="29005" y="18914"/>
                  </a:cubicBezTo>
                  <a:cubicBezTo>
                    <a:pt x="28390" y="20928"/>
                    <a:pt x="28725" y="23298"/>
                    <a:pt x="29740" y="25120"/>
                  </a:cubicBezTo>
                  <a:cubicBezTo>
                    <a:pt x="30151" y="25859"/>
                    <a:pt x="31019" y="26367"/>
                    <a:pt x="31298" y="27162"/>
                  </a:cubicBezTo>
                  <a:cubicBezTo>
                    <a:pt x="31628" y="28105"/>
                    <a:pt x="30677" y="29503"/>
                    <a:pt x="30116" y="30208"/>
                  </a:cubicBezTo>
                  <a:cubicBezTo>
                    <a:pt x="28538" y="32195"/>
                    <a:pt x="25987" y="33224"/>
                    <a:pt x="23459" y="33224"/>
                  </a:cubicBezTo>
                  <a:cubicBezTo>
                    <a:pt x="21892" y="33224"/>
                    <a:pt x="20334" y="32829"/>
                    <a:pt x="19021" y="32022"/>
                  </a:cubicBezTo>
                  <a:cubicBezTo>
                    <a:pt x="17241" y="30930"/>
                    <a:pt x="16160" y="29013"/>
                    <a:pt x="14559" y="27700"/>
                  </a:cubicBezTo>
                  <a:cubicBezTo>
                    <a:pt x="13252" y="26620"/>
                    <a:pt x="11739" y="26320"/>
                    <a:pt x="10162" y="26320"/>
                  </a:cubicBezTo>
                  <a:cubicBezTo>
                    <a:pt x="9514" y="26320"/>
                    <a:pt x="8855" y="26371"/>
                    <a:pt x="8194" y="26438"/>
                  </a:cubicBezTo>
                  <a:cubicBezTo>
                    <a:pt x="7569" y="26502"/>
                    <a:pt x="6936" y="26550"/>
                    <a:pt x="6315" y="26550"/>
                  </a:cubicBezTo>
                  <a:cubicBezTo>
                    <a:pt x="4465" y="26550"/>
                    <a:pt x="2720" y="26121"/>
                    <a:pt x="1607" y="24373"/>
                  </a:cubicBezTo>
                  <a:cubicBezTo>
                    <a:pt x="389" y="22468"/>
                    <a:pt x="985" y="20104"/>
                    <a:pt x="2592" y="18657"/>
                  </a:cubicBezTo>
                  <a:cubicBezTo>
                    <a:pt x="3297" y="18025"/>
                    <a:pt x="4038" y="17494"/>
                    <a:pt x="4598" y="16717"/>
                  </a:cubicBezTo>
                  <a:cubicBezTo>
                    <a:pt x="5249" y="15804"/>
                    <a:pt x="5369" y="14578"/>
                    <a:pt x="5428" y="13498"/>
                  </a:cubicBezTo>
                  <a:cubicBezTo>
                    <a:pt x="5560" y="10924"/>
                    <a:pt x="4581" y="8517"/>
                    <a:pt x="4617" y="5962"/>
                  </a:cubicBezTo>
                  <a:cubicBezTo>
                    <a:pt x="4688" y="1583"/>
                    <a:pt x="9049" y="665"/>
                    <a:pt x="12740" y="665"/>
                  </a:cubicBezTo>
                  <a:close/>
                  <a:moveTo>
                    <a:pt x="13254" y="0"/>
                  </a:moveTo>
                  <a:cubicBezTo>
                    <a:pt x="12514" y="0"/>
                    <a:pt x="11788" y="40"/>
                    <a:pt x="11119" y="86"/>
                  </a:cubicBezTo>
                  <a:cubicBezTo>
                    <a:pt x="9316" y="205"/>
                    <a:pt x="7465" y="540"/>
                    <a:pt x="5978" y="1621"/>
                  </a:cubicBezTo>
                  <a:cubicBezTo>
                    <a:pt x="4228" y="2892"/>
                    <a:pt x="3798" y="5132"/>
                    <a:pt x="3978" y="7169"/>
                  </a:cubicBezTo>
                  <a:cubicBezTo>
                    <a:pt x="4079" y="8302"/>
                    <a:pt x="4372" y="9413"/>
                    <a:pt x="4575" y="10537"/>
                  </a:cubicBezTo>
                  <a:cubicBezTo>
                    <a:pt x="4826" y="11951"/>
                    <a:pt x="4849" y="13462"/>
                    <a:pt x="4587" y="14884"/>
                  </a:cubicBezTo>
                  <a:cubicBezTo>
                    <a:pt x="4163" y="17194"/>
                    <a:pt x="1709" y="17959"/>
                    <a:pt x="741" y="19953"/>
                  </a:cubicBezTo>
                  <a:cubicBezTo>
                    <a:pt x="0" y="21482"/>
                    <a:pt x="180" y="23274"/>
                    <a:pt x="1009" y="24719"/>
                  </a:cubicBezTo>
                  <a:cubicBezTo>
                    <a:pt x="1965" y="26367"/>
                    <a:pt x="3733" y="27114"/>
                    <a:pt x="5554" y="27257"/>
                  </a:cubicBezTo>
                  <a:cubicBezTo>
                    <a:pt x="5785" y="27274"/>
                    <a:pt x="6016" y="27281"/>
                    <a:pt x="6248" y="27281"/>
                  </a:cubicBezTo>
                  <a:cubicBezTo>
                    <a:pt x="7625" y="27281"/>
                    <a:pt x="9001" y="27020"/>
                    <a:pt x="10348" y="27020"/>
                  </a:cubicBezTo>
                  <a:cubicBezTo>
                    <a:pt x="11445" y="27020"/>
                    <a:pt x="12521" y="27194"/>
                    <a:pt x="13562" y="27824"/>
                  </a:cubicBezTo>
                  <a:cubicBezTo>
                    <a:pt x="15330" y="28894"/>
                    <a:pt x="16405" y="30846"/>
                    <a:pt x="17999" y="32130"/>
                  </a:cubicBezTo>
                  <a:cubicBezTo>
                    <a:pt x="19519" y="33359"/>
                    <a:pt x="21397" y="33915"/>
                    <a:pt x="23295" y="33915"/>
                  </a:cubicBezTo>
                  <a:cubicBezTo>
                    <a:pt x="25058" y="33915"/>
                    <a:pt x="26839" y="33435"/>
                    <a:pt x="28367" y="32566"/>
                  </a:cubicBezTo>
                  <a:cubicBezTo>
                    <a:pt x="29793" y="31760"/>
                    <a:pt x="31066" y="30470"/>
                    <a:pt x="31663" y="28929"/>
                  </a:cubicBezTo>
                  <a:cubicBezTo>
                    <a:pt x="31920" y="28266"/>
                    <a:pt x="32207" y="27430"/>
                    <a:pt x="31871" y="26744"/>
                  </a:cubicBezTo>
                  <a:cubicBezTo>
                    <a:pt x="31466" y="25920"/>
                    <a:pt x="30666" y="25371"/>
                    <a:pt x="30217" y="24558"/>
                  </a:cubicBezTo>
                  <a:cubicBezTo>
                    <a:pt x="28916" y="22229"/>
                    <a:pt x="29346" y="19566"/>
                    <a:pt x="30385" y="17254"/>
                  </a:cubicBezTo>
                  <a:cubicBezTo>
                    <a:pt x="31203" y="15446"/>
                    <a:pt x="32129" y="13564"/>
                    <a:pt x="31771" y="11516"/>
                  </a:cubicBezTo>
                  <a:cubicBezTo>
                    <a:pt x="31322" y="8924"/>
                    <a:pt x="29233" y="7126"/>
                    <a:pt x="26778" y="6439"/>
                  </a:cubicBezTo>
                  <a:cubicBezTo>
                    <a:pt x="25542" y="6094"/>
                    <a:pt x="24222" y="6194"/>
                    <a:pt x="22968" y="5956"/>
                  </a:cubicBezTo>
                  <a:cubicBezTo>
                    <a:pt x="21410" y="5657"/>
                    <a:pt x="20437" y="4685"/>
                    <a:pt x="19876" y="3231"/>
                  </a:cubicBezTo>
                  <a:lnTo>
                    <a:pt x="19876" y="3231"/>
                  </a:lnTo>
                  <a:cubicBezTo>
                    <a:pt x="19876" y="3230"/>
                    <a:pt x="19876" y="3228"/>
                    <a:pt x="19875" y="3227"/>
                  </a:cubicBezTo>
                  <a:lnTo>
                    <a:pt x="19875" y="3227"/>
                  </a:lnTo>
                  <a:cubicBezTo>
                    <a:pt x="19875" y="3227"/>
                    <a:pt x="19875" y="3227"/>
                    <a:pt x="19875" y="3227"/>
                  </a:cubicBezTo>
                  <a:cubicBezTo>
                    <a:pt x="19874" y="3224"/>
                    <a:pt x="19872" y="3220"/>
                    <a:pt x="19871" y="3216"/>
                  </a:cubicBezTo>
                  <a:lnTo>
                    <a:pt x="19871" y="3216"/>
                  </a:lnTo>
                  <a:cubicBezTo>
                    <a:pt x="18805" y="524"/>
                    <a:pt x="15934" y="0"/>
                    <a:pt x="13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3630700" y="3095075"/>
              <a:ext cx="936425" cy="977650"/>
            </a:xfrm>
            <a:custGeom>
              <a:rect b="b" l="l" r="r" t="t"/>
              <a:pathLst>
                <a:path extrusionOk="0" h="39106" w="37457">
                  <a:moveTo>
                    <a:pt x="13495" y="187"/>
                  </a:moveTo>
                  <a:cubicBezTo>
                    <a:pt x="14556" y="187"/>
                    <a:pt x="15617" y="256"/>
                    <a:pt x="16633" y="373"/>
                  </a:cubicBezTo>
                  <a:cubicBezTo>
                    <a:pt x="18902" y="629"/>
                    <a:pt x="21170" y="1548"/>
                    <a:pt x="21929" y="3890"/>
                  </a:cubicBezTo>
                  <a:cubicBezTo>
                    <a:pt x="22407" y="5406"/>
                    <a:pt x="23219" y="6655"/>
                    <a:pt x="24754" y="7222"/>
                  </a:cubicBezTo>
                  <a:cubicBezTo>
                    <a:pt x="26390" y="7825"/>
                    <a:pt x="28199" y="7479"/>
                    <a:pt x="29890" y="7718"/>
                  </a:cubicBezTo>
                  <a:cubicBezTo>
                    <a:pt x="31831" y="7986"/>
                    <a:pt x="33724" y="8984"/>
                    <a:pt x="34899" y="10566"/>
                  </a:cubicBezTo>
                  <a:cubicBezTo>
                    <a:pt x="36351" y="12512"/>
                    <a:pt x="35993" y="14973"/>
                    <a:pt x="35050" y="17045"/>
                  </a:cubicBezTo>
                  <a:cubicBezTo>
                    <a:pt x="34219" y="18854"/>
                    <a:pt x="33091" y="20502"/>
                    <a:pt x="32815" y="22522"/>
                  </a:cubicBezTo>
                  <a:cubicBezTo>
                    <a:pt x="32565" y="24391"/>
                    <a:pt x="33132" y="26648"/>
                    <a:pt x="34333" y="28117"/>
                  </a:cubicBezTo>
                  <a:cubicBezTo>
                    <a:pt x="34894" y="28804"/>
                    <a:pt x="35623" y="29288"/>
                    <a:pt x="36232" y="29920"/>
                  </a:cubicBezTo>
                  <a:cubicBezTo>
                    <a:pt x="37074" y="30786"/>
                    <a:pt x="36674" y="32094"/>
                    <a:pt x="36297" y="33079"/>
                  </a:cubicBezTo>
                  <a:cubicBezTo>
                    <a:pt x="35587" y="34919"/>
                    <a:pt x="34058" y="36352"/>
                    <a:pt x="32398" y="37331"/>
                  </a:cubicBezTo>
                  <a:cubicBezTo>
                    <a:pt x="30729" y="38321"/>
                    <a:pt x="28789" y="38855"/>
                    <a:pt x="26870" y="38855"/>
                  </a:cubicBezTo>
                  <a:cubicBezTo>
                    <a:pt x="24712" y="38855"/>
                    <a:pt x="22581" y="38180"/>
                    <a:pt x="20890" y="36717"/>
                  </a:cubicBezTo>
                  <a:cubicBezTo>
                    <a:pt x="19343" y="35391"/>
                    <a:pt x="18287" y="33599"/>
                    <a:pt x="16788" y="32219"/>
                  </a:cubicBezTo>
                  <a:cubicBezTo>
                    <a:pt x="15303" y="30851"/>
                    <a:pt x="13486" y="30377"/>
                    <a:pt x="11533" y="30377"/>
                  </a:cubicBezTo>
                  <a:cubicBezTo>
                    <a:pt x="11380" y="30377"/>
                    <a:pt x="11226" y="30380"/>
                    <a:pt x="11072" y="30386"/>
                  </a:cubicBezTo>
                  <a:cubicBezTo>
                    <a:pt x="9617" y="30442"/>
                    <a:pt x="8125" y="30712"/>
                    <a:pt x="6668" y="30712"/>
                  </a:cubicBezTo>
                  <a:cubicBezTo>
                    <a:pt x="5487" y="30712"/>
                    <a:pt x="4330" y="30535"/>
                    <a:pt x="3232" y="29926"/>
                  </a:cubicBezTo>
                  <a:cubicBezTo>
                    <a:pt x="1297" y="28858"/>
                    <a:pt x="222" y="26588"/>
                    <a:pt x="562" y="24421"/>
                  </a:cubicBezTo>
                  <a:cubicBezTo>
                    <a:pt x="945" y="21979"/>
                    <a:pt x="3153" y="21083"/>
                    <a:pt x="4622" y="19410"/>
                  </a:cubicBezTo>
                  <a:cubicBezTo>
                    <a:pt x="6056" y="17774"/>
                    <a:pt x="5991" y="15075"/>
                    <a:pt x="5799" y="13057"/>
                  </a:cubicBezTo>
                  <a:cubicBezTo>
                    <a:pt x="5537" y="10315"/>
                    <a:pt x="4366" y="7729"/>
                    <a:pt x="4886" y="4935"/>
                  </a:cubicBezTo>
                  <a:cubicBezTo>
                    <a:pt x="5405" y="2098"/>
                    <a:pt x="7728" y="831"/>
                    <a:pt x="10362" y="414"/>
                  </a:cubicBezTo>
                  <a:cubicBezTo>
                    <a:pt x="11374" y="256"/>
                    <a:pt x="12434" y="187"/>
                    <a:pt x="13495" y="187"/>
                  </a:cubicBezTo>
                  <a:close/>
                  <a:moveTo>
                    <a:pt x="13728" y="1"/>
                  </a:moveTo>
                  <a:cubicBezTo>
                    <a:pt x="10623" y="1"/>
                    <a:pt x="6284" y="240"/>
                    <a:pt x="5029" y="3645"/>
                  </a:cubicBezTo>
                  <a:cubicBezTo>
                    <a:pt x="4187" y="5926"/>
                    <a:pt x="4581" y="8148"/>
                    <a:pt x="5095" y="10453"/>
                  </a:cubicBezTo>
                  <a:cubicBezTo>
                    <a:pt x="5669" y="13008"/>
                    <a:pt x="6163" y="16191"/>
                    <a:pt x="4892" y="18628"/>
                  </a:cubicBezTo>
                  <a:cubicBezTo>
                    <a:pt x="4384" y="19601"/>
                    <a:pt x="3393" y="20259"/>
                    <a:pt x="2557" y="20927"/>
                  </a:cubicBezTo>
                  <a:cubicBezTo>
                    <a:pt x="1750" y="21566"/>
                    <a:pt x="1118" y="22294"/>
                    <a:pt x="681" y="23238"/>
                  </a:cubicBezTo>
                  <a:cubicBezTo>
                    <a:pt x="0" y="24725"/>
                    <a:pt x="192" y="26439"/>
                    <a:pt x="920" y="27861"/>
                  </a:cubicBezTo>
                  <a:cubicBezTo>
                    <a:pt x="1709" y="29396"/>
                    <a:pt x="3232" y="30435"/>
                    <a:pt x="4892" y="30793"/>
                  </a:cubicBezTo>
                  <a:cubicBezTo>
                    <a:pt x="5513" y="30929"/>
                    <a:pt x="6138" y="30978"/>
                    <a:pt x="6767" y="30978"/>
                  </a:cubicBezTo>
                  <a:cubicBezTo>
                    <a:pt x="8471" y="30978"/>
                    <a:pt x="10197" y="30614"/>
                    <a:pt x="11906" y="30614"/>
                  </a:cubicBezTo>
                  <a:cubicBezTo>
                    <a:pt x="12168" y="30614"/>
                    <a:pt x="12430" y="30623"/>
                    <a:pt x="12691" y="30642"/>
                  </a:cubicBezTo>
                  <a:cubicBezTo>
                    <a:pt x="17397" y="31008"/>
                    <a:pt x="18841" y="36292"/>
                    <a:pt x="22705" y="38203"/>
                  </a:cubicBezTo>
                  <a:cubicBezTo>
                    <a:pt x="23962" y="38827"/>
                    <a:pt x="25338" y="39106"/>
                    <a:pt x="26725" y="39106"/>
                  </a:cubicBezTo>
                  <a:cubicBezTo>
                    <a:pt x="28818" y="39106"/>
                    <a:pt x="30935" y="38470"/>
                    <a:pt x="32702" y="37422"/>
                  </a:cubicBezTo>
                  <a:cubicBezTo>
                    <a:pt x="34130" y="36573"/>
                    <a:pt x="35348" y="35366"/>
                    <a:pt x="36153" y="33916"/>
                  </a:cubicBezTo>
                  <a:cubicBezTo>
                    <a:pt x="36763" y="32817"/>
                    <a:pt x="37456" y="30984"/>
                    <a:pt x="36506" y="29890"/>
                  </a:cubicBezTo>
                  <a:cubicBezTo>
                    <a:pt x="36112" y="29431"/>
                    <a:pt x="35616" y="29066"/>
                    <a:pt x="35157" y="28666"/>
                  </a:cubicBezTo>
                  <a:cubicBezTo>
                    <a:pt x="34392" y="27998"/>
                    <a:pt x="33885" y="27102"/>
                    <a:pt x="33521" y="26164"/>
                  </a:cubicBezTo>
                  <a:cubicBezTo>
                    <a:pt x="32762" y="24206"/>
                    <a:pt x="32900" y="22139"/>
                    <a:pt x="33706" y="20234"/>
                  </a:cubicBezTo>
                  <a:cubicBezTo>
                    <a:pt x="34907" y="17421"/>
                    <a:pt x="36936" y="14841"/>
                    <a:pt x="35742" y="11635"/>
                  </a:cubicBezTo>
                  <a:cubicBezTo>
                    <a:pt x="34846" y="9229"/>
                    <a:pt x="32165" y="7741"/>
                    <a:pt x="29723" y="7460"/>
                  </a:cubicBezTo>
                  <a:cubicBezTo>
                    <a:pt x="28265" y="7299"/>
                    <a:pt x="26802" y="7460"/>
                    <a:pt x="25357" y="7156"/>
                  </a:cubicBezTo>
                  <a:cubicBezTo>
                    <a:pt x="23615" y="6780"/>
                    <a:pt x="22666" y="5457"/>
                    <a:pt x="22153" y="3836"/>
                  </a:cubicBezTo>
                  <a:lnTo>
                    <a:pt x="22153" y="3836"/>
                  </a:lnTo>
                  <a:cubicBezTo>
                    <a:pt x="22152" y="3834"/>
                    <a:pt x="22151" y="3832"/>
                    <a:pt x="22151" y="3830"/>
                  </a:cubicBezTo>
                  <a:lnTo>
                    <a:pt x="22151" y="3830"/>
                  </a:lnTo>
                  <a:cubicBezTo>
                    <a:pt x="22151" y="3830"/>
                    <a:pt x="22151" y="3830"/>
                    <a:pt x="22151" y="3830"/>
                  </a:cubicBezTo>
                  <a:cubicBezTo>
                    <a:pt x="22150" y="3828"/>
                    <a:pt x="22150" y="3826"/>
                    <a:pt x="22149" y="3824"/>
                  </a:cubicBezTo>
                  <a:lnTo>
                    <a:pt x="22149" y="3824"/>
                  </a:lnTo>
                  <a:cubicBezTo>
                    <a:pt x="21035" y="389"/>
                    <a:pt x="17078" y="14"/>
                    <a:pt x="13987" y="1"/>
                  </a:cubicBezTo>
                  <a:cubicBezTo>
                    <a:pt x="13902" y="1"/>
                    <a:pt x="13816" y="1"/>
                    <a:pt x="1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3548125" y="3023500"/>
              <a:ext cx="1088100" cy="1121525"/>
            </a:xfrm>
            <a:custGeom>
              <a:rect b="b" l="l" r="r" t="t"/>
              <a:pathLst>
                <a:path extrusionOk="0" h="44861" w="43524">
                  <a:moveTo>
                    <a:pt x="15317" y="308"/>
                  </a:moveTo>
                  <a:cubicBezTo>
                    <a:pt x="15563" y="308"/>
                    <a:pt x="15807" y="310"/>
                    <a:pt x="16047" y="315"/>
                  </a:cubicBezTo>
                  <a:cubicBezTo>
                    <a:pt x="19577" y="381"/>
                    <a:pt x="24396" y="673"/>
                    <a:pt x="25525" y="4769"/>
                  </a:cubicBezTo>
                  <a:cubicBezTo>
                    <a:pt x="25525" y="4769"/>
                    <a:pt x="25525" y="4769"/>
                    <a:pt x="25525" y="4769"/>
                  </a:cubicBezTo>
                  <a:lnTo>
                    <a:pt x="25525" y="4769"/>
                  </a:lnTo>
                  <a:cubicBezTo>
                    <a:pt x="25526" y="4771"/>
                    <a:pt x="25526" y="4772"/>
                    <a:pt x="25527" y="4774"/>
                  </a:cubicBezTo>
                  <a:lnTo>
                    <a:pt x="25527" y="4774"/>
                  </a:lnTo>
                  <a:cubicBezTo>
                    <a:pt x="25944" y="6326"/>
                    <a:pt x="26666" y="7757"/>
                    <a:pt x="28183" y="8460"/>
                  </a:cubicBezTo>
                  <a:cubicBezTo>
                    <a:pt x="29112" y="8890"/>
                    <a:pt x="30178" y="8978"/>
                    <a:pt x="31229" y="8978"/>
                  </a:cubicBezTo>
                  <a:cubicBezTo>
                    <a:pt x="31753" y="8978"/>
                    <a:pt x="32272" y="8956"/>
                    <a:pt x="32769" y="8944"/>
                  </a:cubicBezTo>
                  <a:cubicBezTo>
                    <a:pt x="32866" y="8942"/>
                    <a:pt x="32962" y="8941"/>
                    <a:pt x="33060" y="8941"/>
                  </a:cubicBezTo>
                  <a:cubicBezTo>
                    <a:pt x="36908" y="8941"/>
                    <a:pt x="41354" y="10800"/>
                    <a:pt x="41506" y="15220"/>
                  </a:cubicBezTo>
                  <a:cubicBezTo>
                    <a:pt x="41583" y="17448"/>
                    <a:pt x="40299" y="19395"/>
                    <a:pt x="39241" y="21246"/>
                  </a:cubicBezTo>
                  <a:cubicBezTo>
                    <a:pt x="38268" y="22960"/>
                    <a:pt x="37582" y="24715"/>
                    <a:pt x="37744" y="26722"/>
                  </a:cubicBezTo>
                  <a:cubicBezTo>
                    <a:pt x="37910" y="28759"/>
                    <a:pt x="38847" y="30718"/>
                    <a:pt x="40395" y="32067"/>
                  </a:cubicBezTo>
                  <a:cubicBezTo>
                    <a:pt x="41022" y="32610"/>
                    <a:pt x="41763" y="33011"/>
                    <a:pt x="42366" y="33596"/>
                  </a:cubicBezTo>
                  <a:cubicBezTo>
                    <a:pt x="43237" y="34431"/>
                    <a:pt x="43083" y="35668"/>
                    <a:pt x="42819" y="36737"/>
                  </a:cubicBezTo>
                  <a:cubicBezTo>
                    <a:pt x="41887" y="40535"/>
                    <a:pt x="38232" y="43138"/>
                    <a:pt x="34649" y="44160"/>
                  </a:cubicBezTo>
                  <a:cubicBezTo>
                    <a:pt x="33592" y="44460"/>
                    <a:pt x="32495" y="44615"/>
                    <a:pt x="31399" y="44615"/>
                  </a:cubicBezTo>
                  <a:cubicBezTo>
                    <a:pt x="30533" y="44615"/>
                    <a:pt x="29668" y="44519"/>
                    <a:pt x="28822" y="44321"/>
                  </a:cubicBezTo>
                  <a:cubicBezTo>
                    <a:pt x="26785" y="43849"/>
                    <a:pt x="25131" y="42642"/>
                    <a:pt x="23757" y="41102"/>
                  </a:cubicBezTo>
                  <a:cubicBezTo>
                    <a:pt x="22431" y="39615"/>
                    <a:pt x="21362" y="37913"/>
                    <a:pt x="19876" y="36564"/>
                  </a:cubicBezTo>
                  <a:cubicBezTo>
                    <a:pt x="18305" y="35142"/>
                    <a:pt x="16358" y="34599"/>
                    <a:pt x="14275" y="34569"/>
                  </a:cubicBezTo>
                  <a:cubicBezTo>
                    <a:pt x="14210" y="34568"/>
                    <a:pt x="14145" y="34568"/>
                    <a:pt x="14081" y="34568"/>
                  </a:cubicBezTo>
                  <a:cubicBezTo>
                    <a:pt x="12162" y="34568"/>
                    <a:pt x="10251" y="34978"/>
                    <a:pt x="8345" y="34978"/>
                  </a:cubicBezTo>
                  <a:cubicBezTo>
                    <a:pt x="7546" y="34978"/>
                    <a:pt x="6747" y="34906"/>
                    <a:pt x="5949" y="34701"/>
                  </a:cubicBezTo>
                  <a:cubicBezTo>
                    <a:pt x="3829" y="34158"/>
                    <a:pt x="2169" y="32378"/>
                    <a:pt x="1555" y="30317"/>
                  </a:cubicBezTo>
                  <a:cubicBezTo>
                    <a:pt x="902" y="28138"/>
                    <a:pt x="1817" y="25988"/>
                    <a:pt x="3477" y="24548"/>
                  </a:cubicBezTo>
                  <a:cubicBezTo>
                    <a:pt x="5095" y="23139"/>
                    <a:pt x="6690" y="22207"/>
                    <a:pt x="7305" y="20016"/>
                  </a:cubicBezTo>
                  <a:cubicBezTo>
                    <a:pt x="7902" y="17878"/>
                    <a:pt x="7687" y="15394"/>
                    <a:pt x="7257" y="13244"/>
                  </a:cubicBezTo>
                  <a:cubicBezTo>
                    <a:pt x="6743" y="10658"/>
                    <a:pt x="5866" y="8150"/>
                    <a:pt x="6320" y="5480"/>
                  </a:cubicBezTo>
                  <a:cubicBezTo>
                    <a:pt x="7095" y="939"/>
                    <a:pt x="11471" y="308"/>
                    <a:pt x="15317" y="308"/>
                  </a:cubicBezTo>
                  <a:close/>
                  <a:moveTo>
                    <a:pt x="14647" y="0"/>
                  </a:moveTo>
                  <a:cubicBezTo>
                    <a:pt x="12315" y="0"/>
                    <a:pt x="9921" y="336"/>
                    <a:pt x="8195" y="1706"/>
                  </a:cubicBezTo>
                  <a:cubicBezTo>
                    <a:pt x="4408" y="4705"/>
                    <a:pt x="6433" y="10013"/>
                    <a:pt x="7150" y="13895"/>
                  </a:cubicBezTo>
                  <a:cubicBezTo>
                    <a:pt x="7627" y="16486"/>
                    <a:pt x="7753" y="19997"/>
                    <a:pt x="5979" y="22136"/>
                  </a:cubicBezTo>
                  <a:cubicBezTo>
                    <a:pt x="4678" y="23701"/>
                    <a:pt x="2743" y="24459"/>
                    <a:pt x="1734" y="26316"/>
                  </a:cubicBezTo>
                  <a:cubicBezTo>
                    <a:pt x="1" y="29511"/>
                    <a:pt x="2085" y="33356"/>
                    <a:pt x="5196" y="34682"/>
                  </a:cubicBezTo>
                  <a:cubicBezTo>
                    <a:pt x="6181" y="35103"/>
                    <a:pt x="7242" y="35238"/>
                    <a:pt x="8318" y="35238"/>
                  </a:cubicBezTo>
                  <a:cubicBezTo>
                    <a:pt x="9658" y="35238"/>
                    <a:pt x="11022" y="35029"/>
                    <a:pt x="12297" y="34903"/>
                  </a:cubicBezTo>
                  <a:cubicBezTo>
                    <a:pt x="12868" y="34846"/>
                    <a:pt x="13434" y="34813"/>
                    <a:pt x="13990" y="34813"/>
                  </a:cubicBezTo>
                  <a:cubicBezTo>
                    <a:pt x="16075" y="34813"/>
                    <a:pt x="18036" y="35279"/>
                    <a:pt x="19714" y="36730"/>
                  </a:cubicBezTo>
                  <a:cubicBezTo>
                    <a:pt x="21219" y="38033"/>
                    <a:pt x="22293" y="39770"/>
                    <a:pt x="23596" y="41264"/>
                  </a:cubicBezTo>
                  <a:cubicBezTo>
                    <a:pt x="24790" y="42631"/>
                    <a:pt x="26212" y="43689"/>
                    <a:pt x="27926" y="44298"/>
                  </a:cubicBezTo>
                  <a:cubicBezTo>
                    <a:pt x="29017" y="44685"/>
                    <a:pt x="30161" y="44860"/>
                    <a:pt x="31311" y="44860"/>
                  </a:cubicBezTo>
                  <a:cubicBezTo>
                    <a:pt x="33654" y="44860"/>
                    <a:pt x="36023" y="44131"/>
                    <a:pt x="38018" y="42978"/>
                  </a:cubicBezTo>
                  <a:cubicBezTo>
                    <a:pt x="40741" y="41407"/>
                    <a:pt x="43524" y="38265"/>
                    <a:pt x="43237" y="34891"/>
                  </a:cubicBezTo>
                  <a:cubicBezTo>
                    <a:pt x="43105" y="33339"/>
                    <a:pt x="41391" y="32628"/>
                    <a:pt x="40365" y="31738"/>
                  </a:cubicBezTo>
                  <a:cubicBezTo>
                    <a:pt x="38436" y="30060"/>
                    <a:pt x="37606" y="27141"/>
                    <a:pt x="38066" y="24674"/>
                  </a:cubicBezTo>
                  <a:cubicBezTo>
                    <a:pt x="38447" y="22613"/>
                    <a:pt x="39809" y="20870"/>
                    <a:pt x="40741" y="19037"/>
                  </a:cubicBezTo>
                  <a:cubicBezTo>
                    <a:pt x="41570" y="17400"/>
                    <a:pt x="41983" y="15603"/>
                    <a:pt x="41542" y="13793"/>
                  </a:cubicBezTo>
                  <a:cubicBezTo>
                    <a:pt x="40735" y="10473"/>
                    <a:pt x="36973" y="8812"/>
                    <a:pt x="33855" y="8699"/>
                  </a:cubicBezTo>
                  <a:cubicBezTo>
                    <a:pt x="33655" y="8692"/>
                    <a:pt x="33455" y="8689"/>
                    <a:pt x="33255" y="8689"/>
                  </a:cubicBezTo>
                  <a:cubicBezTo>
                    <a:pt x="32589" y="8689"/>
                    <a:pt x="31926" y="8721"/>
                    <a:pt x="31263" y="8721"/>
                  </a:cubicBezTo>
                  <a:cubicBezTo>
                    <a:pt x="30547" y="8721"/>
                    <a:pt x="29833" y="8683"/>
                    <a:pt x="29120" y="8526"/>
                  </a:cubicBezTo>
                  <a:cubicBezTo>
                    <a:pt x="27181" y="8109"/>
                    <a:pt x="26231" y="6517"/>
                    <a:pt x="25748" y="4716"/>
                  </a:cubicBezTo>
                  <a:lnTo>
                    <a:pt x="25748" y="4716"/>
                  </a:lnTo>
                  <a:cubicBezTo>
                    <a:pt x="25747" y="4714"/>
                    <a:pt x="25747" y="4712"/>
                    <a:pt x="25746" y="4710"/>
                  </a:cubicBezTo>
                  <a:lnTo>
                    <a:pt x="25746" y="4710"/>
                  </a:lnTo>
                  <a:cubicBezTo>
                    <a:pt x="25746" y="4710"/>
                    <a:pt x="25746" y="4710"/>
                    <a:pt x="25746" y="4710"/>
                  </a:cubicBezTo>
                  <a:cubicBezTo>
                    <a:pt x="25746" y="4708"/>
                    <a:pt x="25745" y="4706"/>
                    <a:pt x="25744" y="4704"/>
                  </a:cubicBezTo>
                  <a:lnTo>
                    <a:pt x="25744" y="4704"/>
                  </a:lnTo>
                  <a:cubicBezTo>
                    <a:pt x="24797" y="1287"/>
                    <a:pt x="21301" y="416"/>
                    <a:pt x="18161" y="177"/>
                  </a:cubicBezTo>
                  <a:cubicBezTo>
                    <a:pt x="17078" y="93"/>
                    <a:pt x="15871" y="0"/>
                    <a:pt x="14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3504375" y="2948225"/>
              <a:ext cx="1210825" cy="1274750"/>
            </a:xfrm>
            <a:custGeom>
              <a:rect b="b" l="l" r="r" t="t"/>
              <a:pathLst>
                <a:path extrusionOk="0" h="50990" w="48433">
                  <a:moveTo>
                    <a:pt x="15132" y="631"/>
                  </a:moveTo>
                  <a:cubicBezTo>
                    <a:pt x="16774" y="631"/>
                    <a:pt x="18432" y="804"/>
                    <a:pt x="19966" y="967"/>
                  </a:cubicBezTo>
                  <a:cubicBezTo>
                    <a:pt x="23136" y="1308"/>
                    <a:pt x="26523" y="2406"/>
                    <a:pt x="27347" y="5864"/>
                  </a:cubicBezTo>
                  <a:cubicBezTo>
                    <a:pt x="27717" y="7465"/>
                    <a:pt x="28368" y="9006"/>
                    <a:pt x="29795" y="9924"/>
                  </a:cubicBezTo>
                  <a:cubicBezTo>
                    <a:pt x="30849" y="10603"/>
                    <a:pt x="32183" y="10720"/>
                    <a:pt x="33433" y="10720"/>
                  </a:cubicBezTo>
                  <a:cubicBezTo>
                    <a:pt x="33635" y="10720"/>
                    <a:pt x="33834" y="10717"/>
                    <a:pt x="34029" y="10713"/>
                  </a:cubicBezTo>
                  <a:cubicBezTo>
                    <a:pt x="34986" y="10691"/>
                    <a:pt x="35917" y="10624"/>
                    <a:pt x="36846" y="10624"/>
                  </a:cubicBezTo>
                  <a:cubicBezTo>
                    <a:pt x="37708" y="10624"/>
                    <a:pt x="38568" y="10682"/>
                    <a:pt x="39445" y="10886"/>
                  </a:cubicBezTo>
                  <a:cubicBezTo>
                    <a:pt x="41291" y="11310"/>
                    <a:pt x="43100" y="12253"/>
                    <a:pt x="44259" y="13777"/>
                  </a:cubicBezTo>
                  <a:cubicBezTo>
                    <a:pt x="47126" y="17551"/>
                    <a:pt x="43692" y="21516"/>
                    <a:pt x="41947" y="24836"/>
                  </a:cubicBezTo>
                  <a:cubicBezTo>
                    <a:pt x="40024" y="28490"/>
                    <a:pt x="40842" y="32969"/>
                    <a:pt x="44061" y="35621"/>
                  </a:cubicBezTo>
                  <a:cubicBezTo>
                    <a:pt x="45387" y="36720"/>
                    <a:pt x="47388" y="37293"/>
                    <a:pt x="47561" y="39258"/>
                  </a:cubicBezTo>
                  <a:cubicBezTo>
                    <a:pt x="47722" y="41103"/>
                    <a:pt x="46809" y="43051"/>
                    <a:pt x="45787" y="44525"/>
                  </a:cubicBezTo>
                  <a:cubicBezTo>
                    <a:pt x="43656" y="47607"/>
                    <a:pt x="39995" y="49542"/>
                    <a:pt x="36352" y="50139"/>
                  </a:cubicBezTo>
                  <a:cubicBezTo>
                    <a:pt x="35718" y="50242"/>
                    <a:pt x="35075" y="50294"/>
                    <a:pt x="34433" y="50294"/>
                  </a:cubicBezTo>
                  <a:cubicBezTo>
                    <a:pt x="33214" y="50294"/>
                    <a:pt x="31995" y="50108"/>
                    <a:pt x="30834" y="49732"/>
                  </a:cubicBezTo>
                  <a:cubicBezTo>
                    <a:pt x="28924" y="49117"/>
                    <a:pt x="27406" y="47833"/>
                    <a:pt x="26116" y="46334"/>
                  </a:cubicBezTo>
                  <a:cubicBezTo>
                    <a:pt x="23506" y="43301"/>
                    <a:pt x="21650" y="39705"/>
                    <a:pt x="17386" y="38864"/>
                  </a:cubicBezTo>
                  <a:cubicBezTo>
                    <a:pt x="16670" y="38722"/>
                    <a:pt x="15937" y="38669"/>
                    <a:pt x="15194" y="38669"/>
                  </a:cubicBezTo>
                  <a:cubicBezTo>
                    <a:pt x="13005" y="38669"/>
                    <a:pt x="10732" y="39129"/>
                    <a:pt x="8572" y="39129"/>
                  </a:cubicBezTo>
                  <a:cubicBezTo>
                    <a:pt x="6526" y="39129"/>
                    <a:pt x="4581" y="38716"/>
                    <a:pt x="2903" y="37108"/>
                  </a:cubicBezTo>
                  <a:cubicBezTo>
                    <a:pt x="1398" y="35664"/>
                    <a:pt x="604" y="33514"/>
                    <a:pt x="993" y="31453"/>
                  </a:cubicBezTo>
                  <a:cubicBezTo>
                    <a:pt x="1428" y="29135"/>
                    <a:pt x="3382" y="27906"/>
                    <a:pt x="5102" y="26563"/>
                  </a:cubicBezTo>
                  <a:cubicBezTo>
                    <a:pt x="6946" y="25117"/>
                    <a:pt x="7759" y="23266"/>
                    <a:pt x="7980" y="20954"/>
                  </a:cubicBezTo>
                  <a:cubicBezTo>
                    <a:pt x="8219" y="18452"/>
                    <a:pt x="7878" y="16010"/>
                    <a:pt x="7288" y="13579"/>
                  </a:cubicBezTo>
                  <a:cubicBezTo>
                    <a:pt x="6673" y="11054"/>
                    <a:pt x="5979" y="8540"/>
                    <a:pt x="6481" y="5930"/>
                  </a:cubicBezTo>
                  <a:cubicBezTo>
                    <a:pt x="6935" y="3571"/>
                    <a:pt x="8362" y="2011"/>
                    <a:pt x="10614" y="1259"/>
                  </a:cubicBezTo>
                  <a:cubicBezTo>
                    <a:pt x="12025" y="788"/>
                    <a:pt x="13571" y="631"/>
                    <a:pt x="15132" y="631"/>
                  </a:cubicBezTo>
                  <a:close/>
                  <a:moveTo>
                    <a:pt x="14747" y="1"/>
                  </a:moveTo>
                  <a:cubicBezTo>
                    <a:pt x="13140" y="1"/>
                    <a:pt x="11515" y="201"/>
                    <a:pt x="10005" y="746"/>
                  </a:cubicBezTo>
                  <a:cubicBezTo>
                    <a:pt x="5728" y="2298"/>
                    <a:pt x="5173" y="6945"/>
                    <a:pt x="5943" y="10898"/>
                  </a:cubicBezTo>
                  <a:cubicBezTo>
                    <a:pt x="6439" y="13419"/>
                    <a:pt x="7293" y="15842"/>
                    <a:pt x="7346" y="18435"/>
                  </a:cubicBezTo>
                  <a:cubicBezTo>
                    <a:pt x="7412" y="21181"/>
                    <a:pt x="7191" y="23832"/>
                    <a:pt x="5006" y="25750"/>
                  </a:cubicBezTo>
                  <a:cubicBezTo>
                    <a:pt x="3424" y="27142"/>
                    <a:pt x="1643" y="28079"/>
                    <a:pt x="725" y="30074"/>
                  </a:cubicBezTo>
                  <a:cubicBezTo>
                    <a:pt x="1" y="31638"/>
                    <a:pt x="50" y="33501"/>
                    <a:pt x="718" y="35078"/>
                  </a:cubicBezTo>
                  <a:cubicBezTo>
                    <a:pt x="1441" y="36774"/>
                    <a:pt x="2724" y="38136"/>
                    <a:pt x="4355" y="38996"/>
                  </a:cubicBezTo>
                  <a:cubicBezTo>
                    <a:pt x="5618" y="39660"/>
                    <a:pt x="7035" y="39855"/>
                    <a:pt x="8458" y="39855"/>
                  </a:cubicBezTo>
                  <a:cubicBezTo>
                    <a:pt x="9363" y="39855"/>
                    <a:pt x="10272" y="39776"/>
                    <a:pt x="11144" y="39688"/>
                  </a:cubicBezTo>
                  <a:cubicBezTo>
                    <a:pt x="12478" y="39553"/>
                    <a:pt x="13839" y="39379"/>
                    <a:pt x="15183" y="39379"/>
                  </a:cubicBezTo>
                  <a:cubicBezTo>
                    <a:pt x="16566" y="39379"/>
                    <a:pt x="17932" y="39563"/>
                    <a:pt x="19231" y="40160"/>
                  </a:cubicBezTo>
                  <a:cubicBezTo>
                    <a:pt x="21105" y="41014"/>
                    <a:pt x="22450" y="42692"/>
                    <a:pt x="23668" y="44299"/>
                  </a:cubicBezTo>
                  <a:cubicBezTo>
                    <a:pt x="24845" y="45840"/>
                    <a:pt x="25978" y="47422"/>
                    <a:pt x="27490" y="48670"/>
                  </a:cubicBezTo>
                  <a:cubicBezTo>
                    <a:pt x="28809" y="49757"/>
                    <a:pt x="30410" y="50437"/>
                    <a:pt x="32082" y="50766"/>
                  </a:cubicBezTo>
                  <a:cubicBezTo>
                    <a:pt x="32850" y="50917"/>
                    <a:pt x="33640" y="50990"/>
                    <a:pt x="34438" y="50990"/>
                  </a:cubicBezTo>
                  <a:cubicBezTo>
                    <a:pt x="40453" y="50990"/>
                    <a:pt x="46951" y="46850"/>
                    <a:pt x="48122" y="40835"/>
                  </a:cubicBezTo>
                  <a:cubicBezTo>
                    <a:pt x="48433" y="39228"/>
                    <a:pt x="48193" y="37778"/>
                    <a:pt x="46875" y="36731"/>
                  </a:cubicBezTo>
                  <a:cubicBezTo>
                    <a:pt x="46247" y="36237"/>
                    <a:pt x="45542" y="35843"/>
                    <a:pt x="44886" y="35389"/>
                  </a:cubicBezTo>
                  <a:cubicBezTo>
                    <a:pt x="43858" y="34683"/>
                    <a:pt x="43070" y="33705"/>
                    <a:pt x="42479" y="32618"/>
                  </a:cubicBezTo>
                  <a:cubicBezTo>
                    <a:pt x="41333" y="30497"/>
                    <a:pt x="41278" y="28002"/>
                    <a:pt x="42234" y="25816"/>
                  </a:cubicBezTo>
                  <a:cubicBezTo>
                    <a:pt x="43017" y="24019"/>
                    <a:pt x="44271" y="22465"/>
                    <a:pt x="45125" y="20709"/>
                  </a:cubicBezTo>
                  <a:cubicBezTo>
                    <a:pt x="46170" y="18560"/>
                    <a:pt x="46390" y="16087"/>
                    <a:pt x="45197" y="13956"/>
                  </a:cubicBezTo>
                  <a:cubicBezTo>
                    <a:pt x="44067" y="11931"/>
                    <a:pt x="41798" y="10767"/>
                    <a:pt x="39630" y="10224"/>
                  </a:cubicBezTo>
                  <a:cubicBezTo>
                    <a:pt x="38718" y="9995"/>
                    <a:pt x="37807" y="9931"/>
                    <a:pt x="36894" y="9931"/>
                  </a:cubicBezTo>
                  <a:cubicBezTo>
                    <a:pt x="35750" y="9931"/>
                    <a:pt x="34603" y="10031"/>
                    <a:pt x="33452" y="10031"/>
                  </a:cubicBezTo>
                  <a:cubicBezTo>
                    <a:pt x="33246" y="10031"/>
                    <a:pt x="33041" y="10028"/>
                    <a:pt x="32835" y="10020"/>
                  </a:cubicBezTo>
                  <a:cubicBezTo>
                    <a:pt x="31760" y="9979"/>
                    <a:pt x="30661" y="9764"/>
                    <a:pt x="29795" y="9089"/>
                  </a:cubicBezTo>
                  <a:cubicBezTo>
                    <a:pt x="28746" y="8271"/>
                    <a:pt x="28297" y="6923"/>
                    <a:pt x="28010" y="5683"/>
                  </a:cubicBezTo>
                  <a:lnTo>
                    <a:pt x="28010" y="5683"/>
                  </a:lnTo>
                  <a:cubicBezTo>
                    <a:pt x="28010" y="5682"/>
                    <a:pt x="28010" y="5681"/>
                    <a:pt x="28009" y="5679"/>
                  </a:cubicBezTo>
                  <a:lnTo>
                    <a:pt x="28009" y="5679"/>
                  </a:lnTo>
                  <a:cubicBezTo>
                    <a:pt x="28009" y="5679"/>
                    <a:pt x="28009" y="5679"/>
                    <a:pt x="28009" y="5679"/>
                  </a:cubicBezTo>
                  <a:cubicBezTo>
                    <a:pt x="28009" y="5678"/>
                    <a:pt x="28009" y="5678"/>
                    <a:pt x="28009" y="5677"/>
                  </a:cubicBezTo>
                  <a:lnTo>
                    <a:pt x="28009" y="5677"/>
                  </a:lnTo>
                  <a:cubicBezTo>
                    <a:pt x="27167" y="2161"/>
                    <a:pt x="23899" y="800"/>
                    <a:pt x="20611" y="358"/>
                  </a:cubicBezTo>
                  <a:cubicBezTo>
                    <a:pt x="18891" y="131"/>
                    <a:pt x="17147" y="71"/>
                    <a:pt x="15415" y="12"/>
                  </a:cubicBezTo>
                  <a:cubicBezTo>
                    <a:pt x="15193" y="5"/>
                    <a:pt x="14970" y="1"/>
                    <a:pt x="14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3428100" y="2882800"/>
              <a:ext cx="1361750" cy="1406825"/>
            </a:xfrm>
            <a:custGeom>
              <a:rect b="b" l="l" r="r" t="t"/>
              <a:pathLst>
                <a:path extrusionOk="0" h="56273" w="54470">
                  <a:moveTo>
                    <a:pt x="16306" y="228"/>
                  </a:moveTo>
                  <a:cubicBezTo>
                    <a:pt x="17221" y="228"/>
                    <a:pt x="18137" y="289"/>
                    <a:pt x="19051" y="347"/>
                  </a:cubicBezTo>
                  <a:cubicBezTo>
                    <a:pt x="20645" y="449"/>
                    <a:pt x="22234" y="557"/>
                    <a:pt x="23805" y="825"/>
                  </a:cubicBezTo>
                  <a:cubicBezTo>
                    <a:pt x="27089" y="1387"/>
                    <a:pt x="30170" y="2922"/>
                    <a:pt x="30911" y="6439"/>
                  </a:cubicBezTo>
                  <a:cubicBezTo>
                    <a:pt x="31222" y="7949"/>
                    <a:pt x="31760" y="9622"/>
                    <a:pt x="33055" y="10589"/>
                  </a:cubicBezTo>
                  <a:cubicBezTo>
                    <a:pt x="34166" y="11425"/>
                    <a:pt x="35528" y="11623"/>
                    <a:pt x="36889" y="11640"/>
                  </a:cubicBezTo>
                  <a:cubicBezTo>
                    <a:pt x="36950" y="11641"/>
                    <a:pt x="37010" y="11641"/>
                    <a:pt x="37071" y="11641"/>
                  </a:cubicBezTo>
                  <a:cubicBezTo>
                    <a:pt x="38593" y="11641"/>
                    <a:pt x="40105" y="11385"/>
                    <a:pt x="41626" y="11385"/>
                  </a:cubicBezTo>
                  <a:cubicBezTo>
                    <a:pt x="41793" y="11385"/>
                    <a:pt x="41959" y="11388"/>
                    <a:pt x="42126" y="11395"/>
                  </a:cubicBezTo>
                  <a:cubicBezTo>
                    <a:pt x="44031" y="11466"/>
                    <a:pt x="45942" y="12004"/>
                    <a:pt x="47590" y="12966"/>
                  </a:cubicBezTo>
                  <a:cubicBezTo>
                    <a:pt x="49274" y="13957"/>
                    <a:pt x="50505" y="15528"/>
                    <a:pt x="50850" y="17469"/>
                  </a:cubicBezTo>
                  <a:cubicBezTo>
                    <a:pt x="51233" y="19613"/>
                    <a:pt x="50326" y="21691"/>
                    <a:pt x="49232" y="23483"/>
                  </a:cubicBezTo>
                  <a:cubicBezTo>
                    <a:pt x="48278" y="25059"/>
                    <a:pt x="47107" y="26528"/>
                    <a:pt x="46407" y="28241"/>
                  </a:cubicBezTo>
                  <a:cubicBezTo>
                    <a:pt x="45662" y="30093"/>
                    <a:pt x="45608" y="31975"/>
                    <a:pt x="46164" y="33891"/>
                  </a:cubicBezTo>
                  <a:cubicBezTo>
                    <a:pt x="46718" y="35808"/>
                    <a:pt x="47978" y="37444"/>
                    <a:pt x="49555" y="38632"/>
                  </a:cubicBezTo>
                  <a:cubicBezTo>
                    <a:pt x="51007" y="39720"/>
                    <a:pt x="53115" y="40310"/>
                    <a:pt x="53724" y="42192"/>
                  </a:cubicBezTo>
                  <a:cubicBezTo>
                    <a:pt x="54314" y="44014"/>
                    <a:pt x="53485" y="46343"/>
                    <a:pt x="52649" y="47966"/>
                  </a:cubicBezTo>
                  <a:cubicBezTo>
                    <a:pt x="51812" y="49579"/>
                    <a:pt x="50577" y="50965"/>
                    <a:pt x="49191" y="52134"/>
                  </a:cubicBezTo>
                  <a:cubicBezTo>
                    <a:pt x="46307" y="54565"/>
                    <a:pt x="42490" y="55998"/>
                    <a:pt x="38717" y="56028"/>
                  </a:cubicBezTo>
                  <a:cubicBezTo>
                    <a:pt x="38679" y="56029"/>
                    <a:pt x="38640" y="56029"/>
                    <a:pt x="38602" y="56029"/>
                  </a:cubicBezTo>
                  <a:cubicBezTo>
                    <a:pt x="36795" y="56029"/>
                    <a:pt x="34992" y="55629"/>
                    <a:pt x="33372" y="54822"/>
                  </a:cubicBezTo>
                  <a:cubicBezTo>
                    <a:pt x="31581" y="53926"/>
                    <a:pt x="30195" y="52445"/>
                    <a:pt x="28971" y="50893"/>
                  </a:cubicBezTo>
                  <a:cubicBezTo>
                    <a:pt x="26581" y="47848"/>
                    <a:pt x="24605" y="44353"/>
                    <a:pt x="20639" y="43237"/>
                  </a:cubicBezTo>
                  <a:cubicBezTo>
                    <a:pt x="19631" y="42952"/>
                    <a:pt x="18600" y="42852"/>
                    <a:pt x="17559" y="42852"/>
                  </a:cubicBezTo>
                  <a:cubicBezTo>
                    <a:pt x="15062" y="42852"/>
                    <a:pt x="12501" y="43428"/>
                    <a:pt x="10027" y="43428"/>
                  </a:cubicBezTo>
                  <a:cubicBezTo>
                    <a:pt x="8353" y="43428"/>
                    <a:pt x="6720" y="43165"/>
                    <a:pt x="5173" y="42281"/>
                  </a:cubicBezTo>
                  <a:cubicBezTo>
                    <a:pt x="3321" y="41225"/>
                    <a:pt x="1954" y="39373"/>
                    <a:pt x="1434" y="37319"/>
                  </a:cubicBezTo>
                  <a:cubicBezTo>
                    <a:pt x="855" y="35020"/>
                    <a:pt x="1751" y="32750"/>
                    <a:pt x="3435" y="31173"/>
                  </a:cubicBezTo>
                  <a:cubicBezTo>
                    <a:pt x="4922" y="29776"/>
                    <a:pt x="6786" y="28886"/>
                    <a:pt x="7985" y="27190"/>
                  </a:cubicBezTo>
                  <a:cubicBezTo>
                    <a:pt x="9330" y="25291"/>
                    <a:pt x="9330" y="22712"/>
                    <a:pt x="9305" y="20490"/>
                  </a:cubicBezTo>
                  <a:cubicBezTo>
                    <a:pt x="9264" y="16268"/>
                    <a:pt x="7269" y="12362"/>
                    <a:pt x="7251" y="8153"/>
                  </a:cubicBezTo>
                  <a:cubicBezTo>
                    <a:pt x="7244" y="6003"/>
                    <a:pt x="7853" y="3674"/>
                    <a:pt x="9490" y="2199"/>
                  </a:cubicBezTo>
                  <a:cubicBezTo>
                    <a:pt x="10852" y="968"/>
                    <a:pt x="12792" y="515"/>
                    <a:pt x="14567" y="317"/>
                  </a:cubicBezTo>
                  <a:cubicBezTo>
                    <a:pt x="15146" y="252"/>
                    <a:pt x="15726" y="228"/>
                    <a:pt x="16306" y="228"/>
                  </a:cubicBezTo>
                  <a:close/>
                  <a:moveTo>
                    <a:pt x="16310" y="0"/>
                  </a:moveTo>
                  <a:cubicBezTo>
                    <a:pt x="15566" y="0"/>
                    <a:pt x="14822" y="38"/>
                    <a:pt x="14076" y="144"/>
                  </a:cubicBezTo>
                  <a:cubicBezTo>
                    <a:pt x="12357" y="389"/>
                    <a:pt x="10678" y="902"/>
                    <a:pt x="9330" y="2037"/>
                  </a:cubicBezTo>
                  <a:cubicBezTo>
                    <a:pt x="7806" y="3310"/>
                    <a:pt x="7251" y="5381"/>
                    <a:pt x="7059" y="7280"/>
                  </a:cubicBezTo>
                  <a:cubicBezTo>
                    <a:pt x="6833" y="9586"/>
                    <a:pt x="7448" y="11896"/>
                    <a:pt x="8015" y="14112"/>
                  </a:cubicBezTo>
                  <a:cubicBezTo>
                    <a:pt x="8672" y="16645"/>
                    <a:pt x="9107" y="19081"/>
                    <a:pt x="9079" y="21703"/>
                  </a:cubicBezTo>
                  <a:cubicBezTo>
                    <a:pt x="9049" y="24462"/>
                    <a:pt x="8415" y="26874"/>
                    <a:pt x="6248" y="28701"/>
                  </a:cubicBezTo>
                  <a:cubicBezTo>
                    <a:pt x="4677" y="30021"/>
                    <a:pt x="2909" y="30971"/>
                    <a:pt x="1834" y="32799"/>
                  </a:cubicBezTo>
                  <a:cubicBezTo>
                    <a:pt x="1" y="35922"/>
                    <a:pt x="1524" y="39935"/>
                    <a:pt x="4283" y="41958"/>
                  </a:cubicBezTo>
                  <a:cubicBezTo>
                    <a:pt x="6064" y="43265"/>
                    <a:pt x="8042" y="43623"/>
                    <a:pt x="10090" y="43623"/>
                  </a:cubicBezTo>
                  <a:cubicBezTo>
                    <a:pt x="12575" y="43623"/>
                    <a:pt x="15162" y="43096"/>
                    <a:pt x="17625" y="43096"/>
                  </a:cubicBezTo>
                  <a:cubicBezTo>
                    <a:pt x="17857" y="43096"/>
                    <a:pt x="18087" y="43101"/>
                    <a:pt x="18316" y="43111"/>
                  </a:cubicBezTo>
                  <a:cubicBezTo>
                    <a:pt x="20848" y="43218"/>
                    <a:pt x="23028" y="44234"/>
                    <a:pt x="24820" y="46002"/>
                  </a:cubicBezTo>
                  <a:cubicBezTo>
                    <a:pt x="26283" y="47446"/>
                    <a:pt x="27400" y="49209"/>
                    <a:pt x="28642" y="50839"/>
                  </a:cubicBezTo>
                  <a:cubicBezTo>
                    <a:pt x="30809" y="53675"/>
                    <a:pt x="33444" y="55676"/>
                    <a:pt x="37050" y="56160"/>
                  </a:cubicBezTo>
                  <a:cubicBezTo>
                    <a:pt x="37617" y="56236"/>
                    <a:pt x="38188" y="56272"/>
                    <a:pt x="38759" y="56272"/>
                  </a:cubicBezTo>
                  <a:cubicBezTo>
                    <a:pt x="41646" y="56272"/>
                    <a:pt x="44540" y="55347"/>
                    <a:pt x="47016" y="53926"/>
                  </a:cubicBezTo>
                  <a:cubicBezTo>
                    <a:pt x="49907" y="52266"/>
                    <a:pt x="52368" y="49711"/>
                    <a:pt x="53520" y="46550"/>
                  </a:cubicBezTo>
                  <a:cubicBezTo>
                    <a:pt x="54034" y="45136"/>
                    <a:pt x="54469" y="43177"/>
                    <a:pt x="53807" y="41743"/>
                  </a:cubicBezTo>
                  <a:cubicBezTo>
                    <a:pt x="53138" y="40316"/>
                    <a:pt x="51591" y="39654"/>
                    <a:pt x="50320" y="38865"/>
                  </a:cubicBezTo>
                  <a:cubicBezTo>
                    <a:pt x="48187" y="37545"/>
                    <a:pt x="46730" y="35473"/>
                    <a:pt x="46181" y="33031"/>
                  </a:cubicBezTo>
                  <a:cubicBezTo>
                    <a:pt x="45668" y="30773"/>
                    <a:pt x="46313" y="28659"/>
                    <a:pt x="47446" y="26707"/>
                  </a:cubicBezTo>
                  <a:cubicBezTo>
                    <a:pt x="49251" y="23596"/>
                    <a:pt x="51920" y="20652"/>
                    <a:pt x="50935" y="16769"/>
                  </a:cubicBezTo>
                  <a:cubicBezTo>
                    <a:pt x="50086" y="13456"/>
                    <a:pt x="46522" y="11772"/>
                    <a:pt x="43422" y="11287"/>
                  </a:cubicBezTo>
                  <a:cubicBezTo>
                    <a:pt x="42955" y="11215"/>
                    <a:pt x="42475" y="11188"/>
                    <a:pt x="41987" y="11188"/>
                  </a:cubicBezTo>
                  <a:cubicBezTo>
                    <a:pt x="40403" y="11188"/>
                    <a:pt x="38731" y="11478"/>
                    <a:pt x="37128" y="11478"/>
                  </a:cubicBezTo>
                  <a:cubicBezTo>
                    <a:pt x="35879" y="11478"/>
                    <a:pt x="34671" y="11301"/>
                    <a:pt x="33580" y="10672"/>
                  </a:cubicBezTo>
                  <a:cubicBezTo>
                    <a:pt x="32058" y="9801"/>
                    <a:pt x="31460" y="7986"/>
                    <a:pt x="31132" y="6380"/>
                  </a:cubicBezTo>
                  <a:lnTo>
                    <a:pt x="31132" y="6380"/>
                  </a:lnTo>
                  <a:cubicBezTo>
                    <a:pt x="31132" y="6379"/>
                    <a:pt x="31132" y="6379"/>
                    <a:pt x="31132" y="6378"/>
                  </a:cubicBezTo>
                  <a:lnTo>
                    <a:pt x="31132" y="6378"/>
                  </a:lnTo>
                  <a:cubicBezTo>
                    <a:pt x="31132" y="6378"/>
                    <a:pt x="31132" y="6378"/>
                    <a:pt x="31132" y="6378"/>
                  </a:cubicBezTo>
                  <a:cubicBezTo>
                    <a:pt x="31132" y="6378"/>
                    <a:pt x="31132" y="6377"/>
                    <a:pt x="31131" y="6376"/>
                  </a:cubicBezTo>
                  <a:lnTo>
                    <a:pt x="31131" y="6376"/>
                  </a:lnTo>
                  <a:cubicBezTo>
                    <a:pt x="30402" y="2932"/>
                    <a:pt x="27512" y="1345"/>
                    <a:pt x="24288" y="681"/>
                  </a:cubicBezTo>
                  <a:cubicBezTo>
                    <a:pt x="22629" y="347"/>
                    <a:pt x="20932" y="234"/>
                    <a:pt x="19248" y="127"/>
                  </a:cubicBezTo>
                  <a:cubicBezTo>
                    <a:pt x="18267" y="66"/>
                    <a:pt x="17288" y="0"/>
                    <a:pt x="1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3370475" y="2811000"/>
              <a:ext cx="1492675" cy="1550325"/>
            </a:xfrm>
            <a:custGeom>
              <a:rect b="b" l="l" r="r" t="t"/>
              <a:pathLst>
                <a:path extrusionOk="0" h="62013" w="59707">
                  <a:moveTo>
                    <a:pt x="17576" y="188"/>
                  </a:moveTo>
                  <a:cubicBezTo>
                    <a:pt x="19744" y="188"/>
                    <a:pt x="21950" y="491"/>
                    <a:pt x="24013" y="741"/>
                  </a:cubicBezTo>
                  <a:cubicBezTo>
                    <a:pt x="28168" y="1249"/>
                    <a:pt x="32628" y="2681"/>
                    <a:pt x="33508" y="7323"/>
                  </a:cubicBezTo>
                  <a:lnTo>
                    <a:pt x="33508" y="7323"/>
                  </a:lnTo>
                  <a:cubicBezTo>
                    <a:pt x="33508" y="7325"/>
                    <a:pt x="33508" y="7327"/>
                    <a:pt x="33509" y="7328"/>
                  </a:cubicBezTo>
                  <a:cubicBezTo>
                    <a:pt x="33807" y="8958"/>
                    <a:pt x="34321" y="10625"/>
                    <a:pt x="35581" y="11772"/>
                  </a:cubicBezTo>
                  <a:cubicBezTo>
                    <a:pt x="36530" y="12637"/>
                    <a:pt x="37820" y="12930"/>
                    <a:pt x="39068" y="13018"/>
                  </a:cubicBezTo>
                  <a:cubicBezTo>
                    <a:pt x="39370" y="13040"/>
                    <a:pt x="39672" y="13049"/>
                    <a:pt x="39975" y="13049"/>
                  </a:cubicBezTo>
                  <a:cubicBezTo>
                    <a:pt x="41389" y="13049"/>
                    <a:pt x="42814" y="12847"/>
                    <a:pt x="44216" y="12715"/>
                  </a:cubicBezTo>
                  <a:cubicBezTo>
                    <a:pt x="44639" y="12674"/>
                    <a:pt x="45062" y="12654"/>
                    <a:pt x="45485" y="12654"/>
                  </a:cubicBezTo>
                  <a:cubicBezTo>
                    <a:pt x="46916" y="12654"/>
                    <a:pt x="48342" y="12883"/>
                    <a:pt x="49710" y="13312"/>
                  </a:cubicBezTo>
                  <a:cubicBezTo>
                    <a:pt x="51550" y="13886"/>
                    <a:pt x="53293" y="14942"/>
                    <a:pt x="54428" y="16524"/>
                  </a:cubicBezTo>
                  <a:cubicBezTo>
                    <a:pt x="55646" y="18214"/>
                    <a:pt x="55760" y="20377"/>
                    <a:pt x="55211" y="22323"/>
                  </a:cubicBezTo>
                  <a:cubicBezTo>
                    <a:pt x="54177" y="25972"/>
                    <a:pt x="50917" y="28492"/>
                    <a:pt x="49943" y="32182"/>
                  </a:cubicBezTo>
                  <a:cubicBezTo>
                    <a:pt x="48886" y="36178"/>
                    <a:pt x="51292" y="40221"/>
                    <a:pt x="54596" y="42341"/>
                  </a:cubicBezTo>
                  <a:cubicBezTo>
                    <a:pt x="56065" y="43284"/>
                    <a:pt x="57915" y="43851"/>
                    <a:pt x="58788" y="45494"/>
                  </a:cubicBezTo>
                  <a:cubicBezTo>
                    <a:pt x="59707" y="47231"/>
                    <a:pt x="59086" y="49602"/>
                    <a:pt x="58430" y="51334"/>
                  </a:cubicBezTo>
                  <a:cubicBezTo>
                    <a:pt x="56058" y="57560"/>
                    <a:pt x="48932" y="61780"/>
                    <a:pt x="42295" y="61780"/>
                  </a:cubicBezTo>
                  <a:cubicBezTo>
                    <a:pt x="41592" y="61780"/>
                    <a:pt x="40895" y="61732"/>
                    <a:pt x="40209" y="61635"/>
                  </a:cubicBezTo>
                  <a:cubicBezTo>
                    <a:pt x="36124" y="61056"/>
                    <a:pt x="33384" y="58410"/>
                    <a:pt x="31042" y="55210"/>
                  </a:cubicBezTo>
                  <a:cubicBezTo>
                    <a:pt x="28851" y="52224"/>
                    <a:pt x="26772" y="48981"/>
                    <a:pt x="23123" y="47674"/>
                  </a:cubicBezTo>
                  <a:cubicBezTo>
                    <a:pt x="21796" y="47199"/>
                    <a:pt x="20443" y="47040"/>
                    <a:pt x="19079" y="47040"/>
                  </a:cubicBezTo>
                  <a:cubicBezTo>
                    <a:pt x="16311" y="47040"/>
                    <a:pt x="13491" y="47694"/>
                    <a:pt x="10718" y="47694"/>
                  </a:cubicBezTo>
                  <a:cubicBezTo>
                    <a:pt x="9497" y="47694"/>
                    <a:pt x="8284" y="47567"/>
                    <a:pt x="7090" y="47201"/>
                  </a:cubicBezTo>
                  <a:cubicBezTo>
                    <a:pt x="3005" y="45947"/>
                    <a:pt x="1" y="41224"/>
                    <a:pt x="1572" y="37068"/>
                  </a:cubicBezTo>
                  <a:cubicBezTo>
                    <a:pt x="2426" y="34798"/>
                    <a:pt x="4582" y="33527"/>
                    <a:pt x="6409" y="32123"/>
                  </a:cubicBezTo>
                  <a:cubicBezTo>
                    <a:pt x="8170" y="30768"/>
                    <a:pt x="9263" y="29238"/>
                    <a:pt x="9735" y="27047"/>
                  </a:cubicBezTo>
                  <a:cubicBezTo>
                    <a:pt x="10237" y="24694"/>
                    <a:pt x="10171" y="22102"/>
                    <a:pt x="9794" y="19737"/>
                  </a:cubicBezTo>
                  <a:cubicBezTo>
                    <a:pt x="9400" y="17289"/>
                    <a:pt x="8595" y="14925"/>
                    <a:pt x="8080" y="12505"/>
                  </a:cubicBezTo>
                  <a:cubicBezTo>
                    <a:pt x="7520" y="9824"/>
                    <a:pt x="7531" y="7149"/>
                    <a:pt x="8499" y="4562"/>
                  </a:cubicBezTo>
                  <a:cubicBezTo>
                    <a:pt x="9275" y="2514"/>
                    <a:pt x="11169" y="1326"/>
                    <a:pt x="13187" y="741"/>
                  </a:cubicBezTo>
                  <a:cubicBezTo>
                    <a:pt x="14592" y="333"/>
                    <a:pt x="16075" y="188"/>
                    <a:pt x="17576" y="188"/>
                  </a:cubicBezTo>
                  <a:close/>
                  <a:moveTo>
                    <a:pt x="17313" y="0"/>
                  </a:moveTo>
                  <a:cubicBezTo>
                    <a:pt x="17287" y="0"/>
                    <a:pt x="17262" y="0"/>
                    <a:pt x="17236" y="0"/>
                  </a:cubicBezTo>
                  <a:cubicBezTo>
                    <a:pt x="13843" y="6"/>
                    <a:pt x="9926" y="890"/>
                    <a:pt x="8380" y="4259"/>
                  </a:cubicBezTo>
                  <a:cubicBezTo>
                    <a:pt x="6324" y="8737"/>
                    <a:pt x="8170" y="13563"/>
                    <a:pt x="9215" y="18023"/>
                  </a:cubicBezTo>
                  <a:cubicBezTo>
                    <a:pt x="9854" y="20758"/>
                    <a:pt x="10003" y="23566"/>
                    <a:pt x="9621" y="26355"/>
                  </a:cubicBezTo>
                  <a:cubicBezTo>
                    <a:pt x="9430" y="27745"/>
                    <a:pt x="9000" y="29065"/>
                    <a:pt x="8129" y="30181"/>
                  </a:cubicBezTo>
                  <a:cubicBezTo>
                    <a:pt x="7399" y="31120"/>
                    <a:pt x="6420" y="31842"/>
                    <a:pt x="5472" y="32535"/>
                  </a:cubicBezTo>
                  <a:cubicBezTo>
                    <a:pt x="3865" y="33717"/>
                    <a:pt x="2318" y="34900"/>
                    <a:pt x="1459" y="36757"/>
                  </a:cubicBezTo>
                  <a:cubicBezTo>
                    <a:pt x="712" y="38351"/>
                    <a:pt x="759" y="40167"/>
                    <a:pt x="1297" y="41809"/>
                  </a:cubicBezTo>
                  <a:cubicBezTo>
                    <a:pt x="2545" y="45583"/>
                    <a:pt x="6139" y="47674"/>
                    <a:pt x="9938" y="47895"/>
                  </a:cubicBezTo>
                  <a:cubicBezTo>
                    <a:pt x="10277" y="47915"/>
                    <a:pt x="10618" y="47923"/>
                    <a:pt x="10960" y="47923"/>
                  </a:cubicBezTo>
                  <a:cubicBezTo>
                    <a:pt x="13669" y="47923"/>
                    <a:pt x="16426" y="47369"/>
                    <a:pt x="19096" y="47369"/>
                  </a:cubicBezTo>
                  <a:cubicBezTo>
                    <a:pt x="21334" y="47369"/>
                    <a:pt x="23509" y="47758"/>
                    <a:pt x="25543" y="49190"/>
                  </a:cubicBezTo>
                  <a:cubicBezTo>
                    <a:pt x="28826" y="51508"/>
                    <a:pt x="30535" y="55436"/>
                    <a:pt x="33269" y="58297"/>
                  </a:cubicBezTo>
                  <a:cubicBezTo>
                    <a:pt x="35647" y="60781"/>
                    <a:pt x="38823" y="61982"/>
                    <a:pt x="42234" y="62012"/>
                  </a:cubicBezTo>
                  <a:cubicBezTo>
                    <a:pt x="42285" y="62012"/>
                    <a:pt x="42336" y="62013"/>
                    <a:pt x="42387" y="62013"/>
                  </a:cubicBezTo>
                  <a:cubicBezTo>
                    <a:pt x="49017" y="62013"/>
                    <a:pt x="55994" y="57754"/>
                    <a:pt x="58573" y="51585"/>
                  </a:cubicBezTo>
                  <a:cubicBezTo>
                    <a:pt x="59229" y="50014"/>
                    <a:pt x="59599" y="48247"/>
                    <a:pt x="59354" y="46545"/>
                  </a:cubicBezTo>
                  <a:cubicBezTo>
                    <a:pt x="59133" y="45045"/>
                    <a:pt x="58077" y="44084"/>
                    <a:pt x="56840" y="43344"/>
                  </a:cubicBezTo>
                  <a:cubicBezTo>
                    <a:pt x="56065" y="42873"/>
                    <a:pt x="55241" y="42484"/>
                    <a:pt x="54475" y="41994"/>
                  </a:cubicBezTo>
                  <a:cubicBezTo>
                    <a:pt x="53353" y="41272"/>
                    <a:pt x="52397" y="40316"/>
                    <a:pt x="51628" y="39235"/>
                  </a:cubicBezTo>
                  <a:cubicBezTo>
                    <a:pt x="50242" y="37294"/>
                    <a:pt x="49632" y="34804"/>
                    <a:pt x="50110" y="32463"/>
                  </a:cubicBezTo>
                  <a:cubicBezTo>
                    <a:pt x="50875" y="28737"/>
                    <a:pt x="54159" y="26157"/>
                    <a:pt x="55365" y="22604"/>
                  </a:cubicBezTo>
                  <a:cubicBezTo>
                    <a:pt x="56506" y="19236"/>
                    <a:pt x="55115" y="15981"/>
                    <a:pt x="52159" y="14159"/>
                  </a:cubicBezTo>
                  <a:cubicBezTo>
                    <a:pt x="50660" y="13233"/>
                    <a:pt x="48904" y="12750"/>
                    <a:pt x="47172" y="12524"/>
                  </a:cubicBezTo>
                  <a:cubicBezTo>
                    <a:pt x="46665" y="12459"/>
                    <a:pt x="46159" y="12433"/>
                    <a:pt x="45654" y="12433"/>
                  </a:cubicBezTo>
                  <a:cubicBezTo>
                    <a:pt x="44303" y="12433"/>
                    <a:pt x="42957" y="12618"/>
                    <a:pt x="41601" y="12726"/>
                  </a:cubicBezTo>
                  <a:cubicBezTo>
                    <a:pt x="41014" y="12775"/>
                    <a:pt x="40409" y="12817"/>
                    <a:pt x="39805" y="12817"/>
                  </a:cubicBezTo>
                  <a:cubicBezTo>
                    <a:pt x="38724" y="12817"/>
                    <a:pt x="37644" y="12684"/>
                    <a:pt x="36667" y="12224"/>
                  </a:cubicBezTo>
                  <a:cubicBezTo>
                    <a:pt x="34774" y="11329"/>
                    <a:pt x="34082" y="9173"/>
                    <a:pt x="33729" y="7268"/>
                  </a:cubicBezTo>
                  <a:cubicBezTo>
                    <a:pt x="33090" y="3882"/>
                    <a:pt x="30523" y="2007"/>
                    <a:pt x="27346" y="1130"/>
                  </a:cubicBezTo>
                  <a:cubicBezTo>
                    <a:pt x="25722" y="681"/>
                    <a:pt x="24025" y="491"/>
                    <a:pt x="22354" y="334"/>
                  </a:cubicBezTo>
                  <a:cubicBezTo>
                    <a:pt x="20677" y="182"/>
                    <a:pt x="18996" y="0"/>
                    <a:pt x="17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42888" rotWithShape="0" algn="bl" dir="5400000" dist="95250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4"/>
          <p:cNvSpPr txBox="1"/>
          <p:nvPr>
            <p:ph idx="1" type="subTitle"/>
          </p:nvPr>
        </p:nvSpPr>
        <p:spPr>
          <a:xfrm>
            <a:off x="557713" y="1309050"/>
            <a:ext cx="32649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CHARITA</a:t>
            </a:r>
            <a:endParaRPr/>
          </a:p>
        </p:txBody>
      </p:sp>
      <p:sp>
        <p:nvSpPr>
          <p:cNvPr id="675" name="Google Shape;675;p44"/>
          <p:cNvSpPr txBox="1"/>
          <p:nvPr>
            <p:ph idx="3" type="subTitle"/>
          </p:nvPr>
        </p:nvSpPr>
        <p:spPr>
          <a:xfrm>
            <a:off x="557713" y="1972225"/>
            <a:ext cx="3264900" cy="9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 celý svůj život daroval více než 300 milionů dolarů, sám založil charitativní organizaci Heal the World Foundation ( Uzdravme svět).</a:t>
            </a:r>
            <a:endParaRPr/>
          </a:p>
        </p:txBody>
      </p:sp>
      <p:sp>
        <p:nvSpPr>
          <p:cNvPr id="676" name="Google Shape;676;p44"/>
          <p:cNvSpPr txBox="1"/>
          <p:nvPr>
            <p:ph idx="4" type="subTitle"/>
          </p:nvPr>
        </p:nvSpPr>
        <p:spPr>
          <a:xfrm>
            <a:off x="557725" y="3598400"/>
            <a:ext cx="3264900" cy="9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 svých písní často poukazoval na problémy </a:t>
            </a:r>
            <a:r>
              <a:rPr lang="en"/>
              <a:t>společnosti</a:t>
            </a:r>
            <a:r>
              <a:rPr lang="en"/>
              <a:t>. Rasismus, HIV, </a:t>
            </a:r>
            <a:r>
              <a:rPr lang="en"/>
              <a:t>násilí…</a:t>
            </a:r>
            <a:r>
              <a:rPr lang="en"/>
              <a:t> - ve své době to byly dost kontroverzní témata.</a:t>
            </a:r>
            <a:endParaRPr/>
          </a:p>
        </p:txBody>
      </p:sp>
      <p:sp>
        <p:nvSpPr>
          <p:cNvPr id="677" name="Google Shape;677;p44"/>
          <p:cNvSpPr txBox="1"/>
          <p:nvPr>
            <p:ph type="title"/>
          </p:nvPr>
        </p:nvSpPr>
        <p:spPr>
          <a:xfrm>
            <a:off x="778950" y="578775"/>
            <a:ext cx="75861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HUMANITÁRNÍ AKTIVITY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78" name="Google Shape;678;p44"/>
          <p:cNvSpPr/>
          <p:nvPr/>
        </p:nvSpPr>
        <p:spPr>
          <a:xfrm>
            <a:off x="3981500" y="3598399"/>
            <a:ext cx="857800" cy="814428"/>
          </a:xfrm>
          <a:custGeom>
            <a:rect b="b" l="l" r="r" t="t"/>
            <a:pathLst>
              <a:path extrusionOk="0" h="35969" w="34312">
                <a:moveTo>
                  <a:pt x="4211" y="3920"/>
                </a:moveTo>
                <a:cubicBezTo>
                  <a:pt x="6564" y="2067"/>
                  <a:pt x="11554" y="-214"/>
                  <a:pt x="15760" y="71"/>
                </a:cubicBezTo>
                <a:cubicBezTo>
                  <a:pt x="19966" y="356"/>
                  <a:pt x="26382" y="2209"/>
                  <a:pt x="29447" y="5631"/>
                </a:cubicBezTo>
                <a:cubicBezTo>
                  <a:pt x="32512" y="9053"/>
                  <a:pt x="34794" y="15683"/>
                  <a:pt x="34152" y="20602"/>
                </a:cubicBezTo>
                <a:cubicBezTo>
                  <a:pt x="33510" y="25521"/>
                  <a:pt x="29946" y="33078"/>
                  <a:pt x="25597" y="35145"/>
                </a:cubicBezTo>
                <a:cubicBezTo>
                  <a:pt x="21248" y="37212"/>
                  <a:pt x="12266" y="34788"/>
                  <a:pt x="8060" y="33006"/>
                </a:cubicBezTo>
                <a:cubicBezTo>
                  <a:pt x="3854" y="31224"/>
                  <a:pt x="1430" y="28087"/>
                  <a:pt x="361" y="24451"/>
                </a:cubicBezTo>
                <a:cubicBezTo>
                  <a:pt x="-708" y="20815"/>
                  <a:pt x="1002" y="14614"/>
                  <a:pt x="1644" y="11192"/>
                </a:cubicBezTo>
                <a:cubicBezTo>
                  <a:pt x="2286" y="7770"/>
                  <a:pt x="1858" y="5774"/>
                  <a:pt x="4211" y="392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0025" rotWithShape="0" algn="bl" dir="2940000" dist="38100">
              <a:schemeClr val="lt2"/>
            </a:outerShdw>
          </a:effectLst>
        </p:spPr>
      </p:sp>
      <p:sp>
        <p:nvSpPr>
          <p:cNvPr id="679" name="Google Shape;679;p44"/>
          <p:cNvSpPr/>
          <p:nvPr/>
        </p:nvSpPr>
        <p:spPr>
          <a:xfrm rot="10800000">
            <a:off x="4793350" y="1658037"/>
            <a:ext cx="857800" cy="814428"/>
          </a:xfrm>
          <a:custGeom>
            <a:rect b="b" l="l" r="r" t="t"/>
            <a:pathLst>
              <a:path extrusionOk="0" h="35969" w="34312">
                <a:moveTo>
                  <a:pt x="4211" y="3920"/>
                </a:moveTo>
                <a:cubicBezTo>
                  <a:pt x="6564" y="2067"/>
                  <a:pt x="11554" y="-214"/>
                  <a:pt x="15760" y="71"/>
                </a:cubicBezTo>
                <a:cubicBezTo>
                  <a:pt x="19966" y="356"/>
                  <a:pt x="26382" y="2209"/>
                  <a:pt x="29447" y="5631"/>
                </a:cubicBezTo>
                <a:cubicBezTo>
                  <a:pt x="32512" y="9053"/>
                  <a:pt x="34794" y="15683"/>
                  <a:pt x="34152" y="20602"/>
                </a:cubicBezTo>
                <a:cubicBezTo>
                  <a:pt x="33510" y="25521"/>
                  <a:pt x="29946" y="33078"/>
                  <a:pt x="25597" y="35145"/>
                </a:cubicBezTo>
                <a:cubicBezTo>
                  <a:pt x="21248" y="37212"/>
                  <a:pt x="12266" y="34788"/>
                  <a:pt x="8060" y="33006"/>
                </a:cubicBezTo>
                <a:cubicBezTo>
                  <a:pt x="3854" y="31224"/>
                  <a:pt x="1430" y="28087"/>
                  <a:pt x="361" y="24451"/>
                </a:cubicBezTo>
                <a:cubicBezTo>
                  <a:pt x="-708" y="20815"/>
                  <a:pt x="1002" y="14614"/>
                  <a:pt x="1644" y="11192"/>
                </a:cubicBezTo>
                <a:cubicBezTo>
                  <a:pt x="2286" y="7770"/>
                  <a:pt x="1858" y="5774"/>
                  <a:pt x="4211" y="392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0025" rotWithShape="0" algn="bl" dir="2940000" dist="38100">
              <a:schemeClr val="lt2"/>
            </a:outerShdw>
          </a:effectLst>
        </p:spPr>
      </p:sp>
      <p:grpSp>
        <p:nvGrpSpPr>
          <p:cNvPr id="680" name="Google Shape;680;p44"/>
          <p:cNvGrpSpPr/>
          <p:nvPr/>
        </p:nvGrpSpPr>
        <p:grpSpPr>
          <a:xfrm>
            <a:off x="5026766" y="1873047"/>
            <a:ext cx="390977" cy="384392"/>
            <a:chOff x="7009900" y="2677300"/>
            <a:chExt cx="362150" cy="356050"/>
          </a:xfrm>
        </p:grpSpPr>
        <p:sp>
          <p:nvSpPr>
            <p:cNvPr id="681" name="Google Shape;681;p44"/>
            <p:cNvSpPr/>
            <p:nvPr/>
          </p:nvSpPr>
          <p:spPr>
            <a:xfrm>
              <a:off x="7289750" y="2949600"/>
              <a:ext cx="48100" cy="48700"/>
            </a:xfrm>
            <a:custGeom>
              <a:rect b="b" l="l" r="r" t="t"/>
              <a:pathLst>
                <a:path extrusionOk="0" h="1948" w="1924">
                  <a:moveTo>
                    <a:pt x="974" y="580"/>
                  </a:moveTo>
                  <a:cubicBezTo>
                    <a:pt x="974" y="580"/>
                    <a:pt x="1159" y="580"/>
                    <a:pt x="1252" y="696"/>
                  </a:cubicBezTo>
                  <a:cubicBezTo>
                    <a:pt x="1252" y="789"/>
                    <a:pt x="1344" y="881"/>
                    <a:pt x="1344" y="974"/>
                  </a:cubicBezTo>
                  <a:cubicBezTo>
                    <a:pt x="1344" y="1160"/>
                    <a:pt x="1252" y="1275"/>
                    <a:pt x="1252" y="1275"/>
                  </a:cubicBezTo>
                  <a:cubicBezTo>
                    <a:pt x="1159" y="1368"/>
                    <a:pt x="974" y="1461"/>
                    <a:pt x="974" y="1461"/>
                  </a:cubicBezTo>
                  <a:cubicBezTo>
                    <a:pt x="858" y="1461"/>
                    <a:pt x="765" y="1368"/>
                    <a:pt x="672" y="1275"/>
                  </a:cubicBezTo>
                  <a:cubicBezTo>
                    <a:pt x="580" y="1160"/>
                    <a:pt x="487" y="1067"/>
                    <a:pt x="487" y="974"/>
                  </a:cubicBezTo>
                  <a:cubicBezTo>
                    <a:pt x="487" y="974"/>
                    <a:pt x="580" y="789"/>
                    <a:pt x="672" y="696"/>
                  </a:cubicBezTo>
                  <a:cubicBezTo>
                    <a:pt x="765" y="580"/>
                    <a:pt x="858" y="580"/>
                    <a:pt x="974" y="580"/>
                  </a:cubicBezTo>
                  <a:close/>
                  <a:moveTo>
                    <a:pt x="974" y="1"/>
                  </a:moveTo>
                  <a:cubicBezTo>
                    <a:pt x="765" y="1"/>
                    <a:pt x="487" y="117"/>
                    <a:pt x="278" y="302"/>
                  </a:cubicBezTo>
                  <a:cubicBezTo>
                    <a:pt x="0" y="580"/>
                    <a:pt x="0" y="881"/>
                    <a:pt x="0" y="974"/>
                  </a:cubicBezTo>
                  <a:cubicBezTo>
                    <a:pt x="0" y="1160"/>
                    <a:pt x="0" y="1461"/>
                    <a:pt x="278" y="1646"/>
                  </a:cubicBezTo>
                  <a:cubicBezTo>
                    <a:pt x="487" y="1948"/>
                    <a:pt x="765" y="1948"/>
                    <a:pt x="974" y="1948"/>
                  </a:cubicBezTo>
                  <a:cubicBezTo>
                    <a:pt x="1066" y="1948"/>
                    <a:pt x="1344" y="1948"/>
                    <a:pt x="1646" y="1646"/>
                  </a:cubicBezTo>
                  <a:cubicBezTo>
                    <a:pt x="1831" y="1554"/>
                    <a:pt x="1924" y="1275"/>
                    <a:pt x="1924" y="974"/>
                  </a:cubicBezTo>
                  <a:cubicBezTo>
                    <a:pt x="1924" y="789"/>
                    <a:pt x="1831" y="487"/>
                    <a:pt x="1646" y="302"/>
                  </a:cubicBezTo>
                  <a:cubicBezTo>
                    <a:pt x="1344" y="117"/>
                    <a:pt x="1066" y="1"/>
                    <a:pt x="9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7048150" y="2710900"/>
              <a:ext cx="48675" cy="48125"/>
            </a:xfrm>
            <a:custGeom>
              <a:rect b="b" l="l" r="r" t="t"/>
              <a:pathLst>
                <a:path extrusionOk="0" h="1925" w="1947">
                  <a:moveTo>
                    <a:pt x="973" y="580"/>
                  </a:moveTo>
                  <a:cubicBezTo>
                    <a:pt x="1066" y="580"/>
                    <a:pt x="1159" y="580"/>
                    <a:pt x="1252" y="673"/>
                  </a:cubicBezTo>
                  <a:cubicBezTo>
                    <a:pt x="1367" y="766"/>
                    <a:pt x="1460" y="858"/>
                    <a:pt x="1460" y="974"/>
                  </a:cubicBezTo>
                  <a:cubicBezTo>
                    <a:pt x="1460" y="1067"/>
                    <a:pt x="1367" y="1159"/>
                    <a:pt x="1252" y="1252"/>
                  </a:cubicBezTo>
                  <a:cubicBezTo>
                    <a:pt x="1159" y="1345"/>
                    <a:pt x="1066" y="1345"/>
                    <a:pt x="973" y="1345"/>
                  </a:cubicBezTo>
                  <a:cubicBezTo>
                    <a:pt x="973" y="1345"/>
                    <a:pt x="788" y="1345"/>
                    <a:pt x="672" y="1252"/>
                  </a:cubicBezTo>
                  <a:cubicBezTo>
                    <a:pt x="579" y="1159"/>
                    <a:pt x="579" y="1067"/>
                    <a:pt x="579" y="974"/>
                  </a:cubicBezTo>
                  <a:cubicBezTo>
                    <a:pt x="579" y="858"/>
                    <a:pt x="579" y="766"/>
                    <a:pt x="672" y="673"/>
                  </a:cubicBezTo>
                  <a:cubicBezTo>
                    <a:pt x="788" y="580"/>
                    <a:pt x="973" y="580"/>
                    <a:pt x="973" y="580"/>
                  </a:cubicBezTo>
                  <a:close/>
                  <a:moveTo>
                    <a:pt x="973" y="1"/>
                  </a:moveTo>
                  <a:cubicBezTo>
                    <a:pt x="881" y="1"/>
                    <a:pt x="579" y="1"/>
                    <a:pt x="301" y="279"/>
                  </a:cubicBezTo>
                  <a:cubicBezTo>
                    <a:pt x="93" y="487"/>
                    <a:pt x="0" y="673"/>
                    <a:pt x="0" y="974"/>
                  </a:cubicBezTo>
                  <a:cubicBezTo>
                    <a:pt x="0" y="1252"/>
                    <a:pt x="93" y="1438"/>
                    <a:pt x="301" y="1646"/>
                  </a:cubicBezTo>
                  <a:cubicBezTo>
                    <a:pt x="579" y="1924"/>
                    <a:pt x="881" y="1924"/>
                    <a:pt x="973" y="1924"/>
                  </a:cubicBezTo>
                  <a:cubicBezTo>
                    <a:pt x="1159" y="1924"/>
                    <a:pt x="1460" y="1924"/>
                    <a:pt x="1646" y="1646"/>
                  </a:cubicBezTo>
                  <a:cubicBezTo>
                    <a:pt x="1947" y="1438"/>
                    <a:pt x="1947" y="1159"/>
                    <a:pt x="1947" y="974"/>
                  </a:cubicBezTo>
                  <a:cubicBezTo>
                    <a:pt x="1947" y="766"/>
                    <a:pt x="1947" y="487"/>
                    <a:pt x="1646" y="279"/>
                  </a:cubicBezTo>
                  <a:cubicBezTo>
                    <a:pt x="1460" y="1"/>
                    <a:pt x="1159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7289750" y="2710900"/>
              <a:ext cx="48100" cy="48125"/>
            </a:xfrm>
            <a:custGeom>
              <a:rect b="b" l="l" r="r" t="t"/>
              <a:pathLst>
                <a:path extrusionOk="0" h="1925" w="1924">
                  <a:moveTo>
                    <a:pt x="974" y="580"/>
                  </a:moveTo>
                  <a:cubicBezTo>
                    <a:pt x="974" y="580"/>
                    <a:pt x="1159" y="580"/>
                    <a:pt x="1252" y="673"/>
                  </a:cubicBezTo>
                  <a:cubicBezTo>
                    <a:pt x="1252" y="766"/>
                    <a:pt x="1344" y="858"/>
                    <a:pt x="1344" y="974"/>
                  </a:cubicBezTo>
                  <a:cubicBezTo>
                    <a:pt x="1344" y="1067"/>
                    <a:pt x="1252" y="1159"/>
                    <a:pt x="1252" y="1252"/>
                  </a:cubicBezTo>
                  <a:cubicBezTo>
                    <a:pt x="1159" y="1345"/>
                    <a:pt x="974" y="1345"/>
                    <a:pt x="974" y="1345"/>
                  </a:cubicBezTo>
                  <a:cubicBezTo>
                    <a:pt x="858" y="1345"/>
                    <a:pt x="765" y="1345"/>
                    <a:pt x="672" y="1252"/>
                  </a:cubicBezTo>
                  <a:cubicBezTo>
                    <a:pt x="580" y="1159"/>
                    <a:pt x="487" y="1067"/>
                    <a:pt x="487" y="974"/>
                  </a:cubicBezTo>
                  <a:cubicBezTo>
                    <a:pt x="487" y="858"/>
                    <a:pt x="580" y="766"/>
                    <a:pt x="672" y="673"/>
                  </a:cubicBezTo>
                  <a:cubicBezTo>
                    <a:pt x="765" y="580"/>
                    <a:pt x="858" y="580"/>
                    <a:pt x="974" y="580"/>
                  </a:cubicBezTo>
                  <a:close/>
                  <a:moveTo>
                    <a:pt x="974" y="1"/>
                  </a:moveTo>
                  <a:cubicBezTo>
                    <a:pt x="765" y="1"/>
                    <a:pt x="487" y="1"/>
                    <a:pt x="278" y="279"/>
                  </a:cubicBezTo>
                  <a:cubicBezTo>
                    <a:pt x="0" y="487"/>
                    <a:pt x="0" y="766"/>
                    <a:pt x="0" y="974"/>
                  </a:cubicBezTo>
                  <a:cubicBezTo>
                    <a:pt x="0" y="1159"/>
                    <a:pt x="0" y="1438"/>
                    <a:pt x="278" y="1646"/>
                  </a:cubicBezTo>
                  <a:cubicBezTo>
                    <a:pt x="487" y="1924"/>
                    <a:pt x="765" y="1924"/>
                    <a:pt x="974" y="1924"/>
                  </a:cubicBezTo>
                  <a:cubicBezTo>
                    <a:pt x="1066" y="1924"/>
                    <a:pt x="1344" y="1924"/>
                    <a:pt x="1646" y="1646"/>
                  </a:cubicBezTo>
                  <a:cubicBezTo>
                    <a:pt x="1831" y="1438"/>
                    <a:pt x="1924" y="1252"/>
                    <a:pt x="1924" y="974"/>
                  </a:cubicBezTo>
                  <a:cubicBezTo>
                    <a:pt x="1924" y="673"/>
                    <a:pt x="1831" y="487"/>
                    <a:pt x="1646" y="279"/>
                  </a:cubicBezTo>
                  <a:cubicBezTo>
                    <a:pt x="1344" y="1"/>
                    <a:pt x="1066" y="1"/>
                    <a:pt x="9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4"/>
            <p:cNvSpPr/>
            <p:nvPr/>
          </p:nvSpPr>
          <p:spPr>
            <a:xfrm>
              <a:off x="7009900" y="2677300"/>
              <a:ext cx="362150" cy="356050"/>
            </a:xfrm>
            <a:custGeom>
              <a:rect b="b" l="l" r="r" t="t"/>
              <a:pathLst>
                <a:path extrusionOk="0" h="14242" w="14486">
                  <a:moveTo>
                    <a:pt x="2538" y="539"/>
                  </a:moveTo>
                  <a:cubicBezTo>
                    <a:pt x="2984" y="539"/>
                    <a:pt x="3419" y="707"/>
                    <a:pt x="3755" y="1043"/>
                  </a:cubicBezTo>
                  <a:cubicBezTo>
                    <a:pt x="3848" y="1159"/>
                    <a:pt x="3848" y="1159"/>
                    <a:pt x="3940" y="1252"/>
                  </a:cubicBezTo>
                  <a:cubicBezTo>
                    <a:pt x="4056" y="1345"/>
                    <a:pt x="4149" y="1345"/>
                    <a:pt x="4242" y="1345"/>
                  </a:cubicBezTo>
                  <a:cubicBezTo>
                    <a:pt x="5215" y="858"/>
                    <a:pt x="6258" y="580"/>
                    <a:pt x="7324" y="580"/>
                  </a:cubicBezTo>
                  <a:cubicBezTo>
                    <a:pt x="8390" y="580"/>
                    <a:pt x="9456" y="858"/>
                    <a:pt x="10429" y="1345"/>
                  </a:cubicBezTo>
                  <a:cubicBezTo>
                    <a:pt x="10522" y="1345"/>
                    <a:pt x="10615" y="1345"/>
                    <a:pt x="10707" y="1252"/>
                  </a:cubicBezTo>
                  <a:cubicBezTo>
                    <a:pt x="10800" y="1159"/>
                    <a:pt x="10800" y="1159"/>
                    <a:pt x="10893" y="1043"/>
                  </a:cubicBezTo>
                  <a:cubicBezTo>
                    <a:pt x="11194" y="765"/>
                    <a:pt x="11681" y="580"/>
                    <a:pt x="12168" y="580"/>
                  </a:cubicBezTo>
                  <a:cubicBezTo>
                    <a:pt x="12631" y="580"/>
                    <a:pt x="13025" y="765"/>
                    <a:pt x="13419" y="1043"/>
                  </a:cubicBezTo>
                  <a:cubicBezTo>
                    <a:pt x="13697" y="1437"/>
                    <a:pt x="13906" y="1831"/>
                    <a:pt x="13906" y="2318"/>
                  </a:cubicBezTo>
                  <a:cubicBezTo>
                    <a:pt x="13906" y="2782"/>
                    <a:pt x="13697" y="3176"/>
                    <a:pt x="13419" y="3570"/>
                  </a:cubicBezTo>
                  <a:cubicBezTo>
                    <a:pt x="13326" y="3570"/>
                    <a:pt x="13210" y="3662"/>
                    <a:pt x="13210" y="3662"/>
                  </a:cubicBezTo>
                  <a:cubicBezTo>
                    <a:pt x="13118" y="3755"/>
                    <a:pt x="13025" y="3940"/>
                    <a:pt x="13118" y="4056"/>
                  </a:cubicBezTo>
                  <a:cubicBezTo>
                    <a:pt x="13604" y="5006"/>
                    <a:pt x="13906" y="6072"/>
                    <a:pt x="13906" y="7138"/>
                  </a:cubicBezTo>
                  <a:cubicBezTo>
                    <a:pt x="13906" y="8205"/>
                    <a:pt x="13604" y="9271"/>
                    <a:pt x="13118" y="10128"/>
                  </a:cubicBezTo>
                  <a:cubicBezTo>
                    <a:pt x="13025" y="10313"/>
                    <a:pt x="13118" y="10429"/>
                    <a:pt x="13210" y="10522"/>
                  </a:cubicBezTo>
                  <a:cubicBezTo>
                    <a:pt x="13210" y="10522"/>
                    <a:pt x="13326" y="10615"/>
                    <a:pt x="13419" y="10707"/>
                  </a:cubicBezTo>
                  <a:cubicBezTo>
                    <a:pt x="13697" y="11009"/>
                    <a:pt x="13906" y="11472"/>
                    <a:pt x="13906" y="11866"/>
                  </a:cubicBezTo>
                  <a:cubicBezTo>
                    <a:pt x="13906" y="12353"/>
                    <a:pt x="13697" y="12840"/>
                    <a:pt x="13419" y="13118"/>
                  </a:cubicBezTo>
                  <a:cubicBezTo>
                    <a:pt x="13025" y="13512"/>
                    <a:pt x="12631" y="13697"/>
                    <a:pt x="12168" y="13697"/>
                  </a:cubicBezTo>
                  <a:cubicBezTo>
                    <a:pt x="11681" y="13697"/>
                    <a:pt x="11194" y="13512"/>
                    <a:pt x="10893" y="13118"/>
                  </a:cubicBezTo>
                  <a:cubicBezTo>
                    <a:pt x="10800" y="13118"/>
                    <a:pt x="10800" y="13025"/>
                    <a:pt x="10707" y="12932"/>
                  </a:cubicBezTo>
                  <a:cubicBezTo>
                    <a:pt x="10707" y="12932"/>
                    <a:pt x="10615" y="12840"/>
                    <a:pt x="10522" y="12840"/>
                  </a:cubicBezTo>
                  <a:cubicBezTo>
                    <a:pt x="10429" y="12840"/>
                    <a:pt x="10429" y="12840"/>
                    <a:pt x="10429" y="12932"/>
                  </a:cubicBezTo>
                  <a:cubicBezTo>
                    <a:pt x="9456" y="13419"/>
                    <a:pt x="8390" y="13604"/>
                    <a:pt x="7324" y="13604"/>
                  </a:cubicBezTo>
                  <a:cubicBezTo>
                    <a:pt x="6258" y="13604"/>
                    <a:pt x="5215" y="13419"/>
                    <a:pt x="4242" y="12932"/>
                  </a:cubicBezTo>
                  <a:cubicBezTo>
                    <a:pt x="4195" y="12886"/>
                    <a:pt x="4149" y="12863"/>
                    <a:pt x="4100" y="12863"/>
                  </a:cubicBezTo>
                  <a:cubicBezTo>
                    <a:pt x="4050" y="12863"/>
                    <a:pt x="3998" y="12886"/>
                    <a:pt x="3940" y="12932"/>
                  </a:cubicBezTo>
                  <a:cubicBezTo>
                    <a:pt x="3848" y="13025"/>
                    <a:pt x="3848" y="13118"/>
                    <a:pt x="3755" y="13118"/>
                  </a:cubicBezTo>
                  <a:cubicBezTo>
                    <a:pt x="3419" y="13454"/>
                    <a:pt x="2984" y="13622"/>
                    <a:pt x="2538" y="13622"/>
                  </a:cubicBezTo>
                  <a:cubicBezTo>
                    <a:pt x="2092" y="13622"/>
                    <a:pt x="1634" y="13454"/>
                    <a:pt x="1252" y="13118"/>
                  </a:cubicBezTo>
                  <a:cubicBezTo>
                    <a:pt x="580" y="12446"/>
                    <a:pt x="580" y="11379"/>
                    <a:pt x="1252" y="10707"/>
                  </a:cubicBezTo>
                  <a:cubicBezTo>
                    <a:pt x="1345" y="10615"/>
                    <a:pt x="1437" y="10522"/>
                    <a:pt x="1437" y="10522"/>
                  </a:cubicBezTo>
                  <a:cubicBezTo>
                    <a:pt x="1530" y="10429"/>
                    <a:pt x="1623" y="10313"/>
                    <a:pt x="1530" y="10128"/>
                  </a:cubicBezTo>
                  <a:cubicBezTo>
                    <a:pt x="1043" y="9271"/>
                    <a:pt x="765" y="8205"/>
                    <a:pt x="765" y="7138"/>
                  </a:cubicBezTo>
                  <a:cubicBezTo>
                    <a:pt x="765" y="6072"/>
                    <a:pt x="1043" y="5006"/>
                    <a:pt x="1530" y="4056"/>
                  </a:cubicBezTo>
                  <a:cubicBezTo>
                    <a:pt x="1623" y="3940"/>
                    <a:pt x="1530" y="3755"/>
                    <a:pt x="1437" y="3662"/>
                  </a:cubicBezTo>
                  <a:cubicBezTo>
                    <a:pt x="1437" y="3662"/>
                    <a:pt x="1345" y="3570"/>
                    <a:pt x="1252" y="3570"/>
                  </a:cubicBezTo>
                  <a:cubicBezTo>
                    <a:pt x="580" y="2897"/>
                    <a:pt x="580" y="1739"/>
                    <a:pt x="1252" y="1043"/>
                  </a:cubicBezTo>
                  <a:cubicBezTo>
                    <a:pt x="1634" y="707"/>
                    <a:pt x="2092" y="539"/>
                    <a:pt x="2538" y="539"/>
                  </a:cubicBezTo>
                  <a:close/>
                  <a:moveTo>
                    <a:pt x="7324" y="1"/>
                  </a:moveTo>
                  <a:cubicBezTo>
                    <a:pt x="6258" y="1"/>
                    <a:pt x="5215" y="279"/>
                    <a:pt x="4242" y="765"/>
                  </a:cubicBezTo>
                  <a:cubicBezTo>
                    <a:pt x="4242" y="673"/>
                    <a:pt x="4149" y="673"/>
                    <a:pt x="4149" y="673"/>
                  </a:cubicBezTo>
                  <a:cubicBezTo>
                    <a:pt x="3709" y="232"/>
                    <a:pt x="3129" y="12"/>
                    <a:pt x="2538" y="12"/>
                  </a:cubicBezTo>
                  <a:cubicBezTo>
                    <a:pt x="1947" y="12"/>
                    <a:pt x="1345" y="232"/>
                    <a:pt x="858" y="673"/>
                  </a:cubicBezTo>
                  <a:cubicBezTo>
                    <a:pt x="1" y="1530"/>
                    <a:pt x="1" y="3083"/>
                    <a:pt x="858" y="3940"/>
                  </a:cubicBezTo>
                  <a:lnTo>
                    <a:pt x="951" y="3940"/>
                  </a:lnTo>
                  <a:cubicBezTo>
                    <a:pt x="464" y="4914"/>
                    <a:pt x="186" y="6072"/>
                    <a:pt x="186" y="7138"/>
                  </a:cubicBezTo>
                  <a:cubicBezTo>
                    <a:pt x="186" y="8205"/>
                    <a:pt x="464" y="9271"/>
                    <a:pt x="951" y="10221"/>
                  </a:cubicBezTo>
                  <a:lnTo>
                    <a:pt x="858" y="10221"/>
                  </a:lnTo>
                  <a:cubicBezTo>
                    <a:pt x="1" y="11194"/>
                    <a:pt x="1" y="12631"/>
                    <a:pt x="858" y="13512"/>
                  </a:cubicBezTo>
                  <a:cubicBezTo>
                    <a:pt x="1345" y="13998"/>
                    <a:pt x="1947" y="14242"/>
                    <a:pt x="2538" y="14242"/>
                  </a:cubicBezTo>
                  <a:cubicBezTo>
                    <a:pt x="3129" y="14242"/>
                    <a:pt x="3709" y="13998"/>
                    <a:pt x="4149" y="13512"/>
                  </a:cubicBezTo>
                  <a:lnTo>
                    <a:pt x="4242" y="13512"/>
                  </a:lnTo>
                  <a:cubicBezTo>
                    <a:pt x="5215" y="13998"/>
                    <a:pt x="6258" y="14184"/>
                    <a:pt x="7324" y="14184"/>
                  </a:cubicBezTo>
                  <a:cubicBezTo>
                    <a:pt x="8390" y="14184"/>
                    <a:pt x="9456" y="13998"/>
                    <a:pt x="10429" y="13512"/>
                  </a:cubicBezTo>
                  <a:lnTo>
                    <a:pt x="10522" y="13512"/>
                  </a:lnTo>
                  <a:cubicBezTo>
                    <a:pt x="10893" y="13998"/>
                    <a:pt x="11472" y="14184"/>
                    <a:pt x="12168" y="14184"/>
                  </a:cubicBezTo>
                  <a:cubicBezTo>
                    <a:pt x="12747" y="14184"/>
                    <a:pt x="13326" y="13998"/>
                    <a:pt x="13790" y="13512"/>
                  </a:cubicBezTo>
                  <a:cubicBezTo>
                    <a:pt x="14184" y="13118"/>
                    <a:pt x="14485" y="12538"/>
                    <a:pt x="14485" y="11866"/>
                  </a:cubicBezTo>
                  <a:cubicBezTo>
                    <a:pt x="14485" y="11287"/>
                    <a:pt x="14184" y="10707"/>
                    <a:pt x="13790" y="10221"/>
                  </a:cubicBezTo>
                  <a:lnTo>
                    <a:pt x="13697" y="10221"/>
                  </a:lnTo>
                  <a:cubicBezTo>
                    <a:pt x="14184" y="9271"/>
                    <a:pt x="14369" y="8205"/>
                    <a:pt x="14369" y="7138"/>
                  </a:cubicBezTo>
                  <a:cubicBezTo>
                    <a:pt x="14369" y="6072"/>
                    <a:pt x="14184" y="4914"/>
                    <a:pt x="13697" y="3940"/>
                  </a:cubicBezTo>
                  <a:lnTo>
                    <a:pt x="13790" y="3940"/>
                  </a:lnTo>
                  <a:cubicBezTo>
                    <a:pt x="14184" y="3477"/>
                    <a:pt x="14485" y="2897"/>
                    <a:pt x="14485" y="2318"/>
                  </a:cubicBezTo>
                  <a:cubicBezTo>
                    <a:pt x="14485" y="1739"/>
                    <a:pt x="14184" y="1159"/>
                    <a:pt x="13790" y="673"/>
                  </a:cubicBezTo>
                  <a:cubicBezTo>
                    <a:pt x="13326" y="279"/>
                    <a:pt x="12747" y="1"/>
                    <a:pt x="12168" y="1"/>
                  </a:cubicBezTo>
                  <a:cubicBezTo>
                    <a:pt x="11472" y="1"/>
                    <a:pt x="10893" y="279"/>
                    <a:pt x="10522" y="673"/>
                  </a:cubicBezTo>
                  <a:cubicBezTo>
                    <a:pt x="10522" y="673"/>
                    <a:pt x="10429" y="673"/>
                    <a:pt x="10429" y="765"/>
                  </a:cubicBezTo>
                  <a:cubicBezTo>
                    <a:pt x="9456" y="279"/>
                    <a:pt x="8390" y="1"/>
                    <a:pt x="7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4"/>
            <p:cNvSpPr/>
            <p:nvPr/>
          </p:nvSpPr>
          <p:spPr>
            <a:xfrm>
              <a:off x="7048150" y="2949600"/>
              <a:ext cx="48675" cy="48700"/>
            </a:xfrm>
            <a:custGeom>
              <a:rect b="b" l="l" r="r" t="t"/>
              <a:pathLst>
                <a:path extrusionOk="0" h="1948" w="1947">
                  <a:moveTo>
                    <a:pt x="973" y="580"/>
                  </a:moveTo>
                  <a:cubicBezTo>
                    <a:pt x="1066" y="580"/>
                    <a:pt x="1159" y="580"/>
                    <a:pt x="1252" y="696"/>
                  </a:cubicBezTo>
                  <a:cubicBezTo>
                    <a:pt x="1367" y="789"/>
                    <a:pt x="1460" y="974"/>
                    <a:pt x="1460" y="974"/>
                  </a:cubicBezTo>
                  <a:cubicBezTo>
                    <a:pt x="1460" y="1067"/>
                    <a:pt x="1367" y="1160"/>
                    <a:pt x="1252" y="1275"/>
                  </a:cubicBezTo>
                  <a:cubicBezTo>
                    <a:pt x="1159" y="1368"/>
                    <a:pt x="1066" y="1461"/>
                    <a:pt x="973" y="1461"/>
                  </a:cubicBezTo>
                  <a:cubicBezTo>
                    <a:pt x="973" y="1461"/>
                    <a:pt x="788" y="1368"/>
                    <a:pt x="672" y="1275"/>
                  </a:cubicBezTo>
                  <a:cubicBezTo>
                    <a:pt x="579" y="1275"/>
                    <a:pt x="579" y="1160"/>
                    <a:pt x="579" y="974"/>
                  </a:cubicBezTo>
                  <a:cubicBezTo>
                    <a:pt x="579" y="881"/>
                    <a:pt x="579" y="789"/>
                    <a:pt x="672" y="696"/>
                  </a:cubicBezTo>
                  <a:cubicBezTo>
                    <a:pt x="788" y="580"/>
                    <a:pt x="973" y="580"/>
                    <a:pt x="973" y="580"/>
                  </a:cubicBezTo>
                  <a:close/>
                  <a:moveTo>
                    <a:pt x="973" y="1"/>
                  </a:moveTo>
                  <a:cubicBezTo>
                    <a:pt x="881" y="1"/>
                    <a:pt x="579" y="117"/>
                    <a:pt x="301" y="302"/>
                  </a:cubicBezTo>
                  <a:cubicBezTo>
                    <a:pt x="93" y="487"/>
                    <a:pt x="0" y="789"/>
                    <a:pt x="0" y="974"/>
                  </a:cubicBezTo>
                  <a:cubicBezTo>
                    <a:pt x="0" y="1275"/>
                    <a:pt x="93" y="1554"/>
                    <a:pt x="301" y="1646"/>
                  </a:cubicBezTo>
                  <a:cubicBezTo>
                    <a:pt x="579" y="1948"/>
                    <a:pt x="881" y="1948"/>
                    <a:pt x="973" y="1948"/>
                  </a:cubicBezTo>
                  <a:cubicBezTo>
                    <a:pt x="1159" y="1948"/>
                    <a:pt x="1460" y="1948"/>
                    <a:pt x="1646" y="1646"/>
                  </a:cubicBezTo>
                  <a:cubicBezTo>
                    <a:pt x="1947" y="1461"/>
                    <a:pt x="1947" y="1160"/>
                    <a:pt x="1947" y="974"/>
                  </a:cubicBezTo>
                  <a:cubicBezTo>
                    <a:pt x="1947" y="881"/>
                    <a:pt x="1947" y="580"/>
                    <a:pt x="1646" y="302"/>
                  </a:cubicBezTo>
                  <a:cubicBezTo>
                    <a:pt x="1460" y="117"/>
                    <a:pt x="1159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4"/>
            <p:cNvSpPr/>
            <p:nvPr/>
          </p:nvSpPr>
          <p:spPr>
            <a:xfrm>
              <a:off x="7064950" y="2727700"/>
              <a:ext cx="256100" cy="253800"/>
            </a:xfrm>
            <a:custGeom>
              <a:rect b="b" l="l" r="r" t="t"/>
              <a:pathLst>
                <a:path extrusionOk="0" h="10152" w="10244">
                  <a:moveTo>
                    <a:pt x="5122" y="580"/>
                  </a:moveTo>
                  <a:cubicBezTo>
                    <a:pt x="7648" y="580"/>
                    <a:pt x="9664" y="2620"/>
                    <a:pt x="9664" y="5122"/>
                  </a:cubicBezTo>
                  <a:cubicBezTo>
                    <a:pt x="9664" y="7625"/>
                    <a:pt x="7648" y="9665"/>
                    <a:pt x="5122" y="9665"/>
                  </a:cubicBezTo>
                  <a:cubicBezTo>
                    <a:pt x="2619" y="9665"/>
                    <a:pt x="580" y="7625"/>
                    <a:pt x="580" y="5122"/>
                  </a:cubicBezTo>
                  <a:cubicBezTo>
                    <a:pt x="580" y="2620"/>
                    <a:pt x="2619" y="580"/>
                    <a:pt x="5122" y="580"/>
                  </a:cubicBezTo>
                  <a:close/>
                  <a:moveTo>
                    <a:pt x="5122" y="1"/>
                  </a:moveTo>
                  <a:cubicBezTo>
                    <a:pt x="2318" y="1"/>
                    <a:pt x="0" y="2318"/>
                    <a:pt x="0" y="5122"/>
                  </a:cubicBezTo>
                  <a:cubicBezTo>
                    <a:pt x="0" y="7927"/>
                    <a:pt x="2318" y="10151"/>
                    <a:pt x="5122" y="10151"/>
                  </a:cubicBezTo>
                  <a:cubicBezTo>
                    <a:pt x="7926" y="10151"/>
                    <a:pt x="10244" y="7927"/>
                    <a:pt x="10244" y="5122"/>
                  </a:cubicBezTo>
                  <a:cubicBezTo>
                    <a:pt x="10244" y="2318"/>
                    <a:pt x="7926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4"/>
            <p:cNvSpPr/>
            <p:nvPr/>
          </p:nvSpPr>
          <p:spPr>
            <a:xfrm>
              <a:off x="7122875" y="2783325"/>
              <a:ext cx="140250" cy="142550"/>
            </a:xfrm>
            <a:custGeom>
              <a:rect b="b" l="l" r="r" t="t"/>
              <a:pathLst>
                <a:path extrusionOk="0" h="5702" w="5610">
                  <a:moveTo>
                    <a:pt x="2805" y="580"/>
                  </a:moveTo>
                  <a:cubicBezTo>
                    <a:pt x="4056" y="580"/>
                    <a:pt x="5122" y="1646"/>
                    <a:pt x="5122" y="2897"/>
                  </a:cubicBezTo>
                  <a:cubicBezTo>
                    <a:pt x="5122" y="4149"/>
                    <a:pt x="4056" y="5122"/>
                    <a:pt x="2805" y="5122"/>
                  </a:cubicBezTo>
                  <a:cubicBezTo>
                    <a:pt x="1553" y="5122"/>
                    <a:pt x="487" y="4149"/>
                    <a:pt x="487" y="2897"/>
                  </a:cubicBezTo>
                  <a:cubicBezTo>
                    <a:pt x="487" y="1646"/>
                    <a:pt x="1553" y="580"/>
                    <a:pt x="2805" y="580"/>
                  </a:cubicBezTo>
                  <a:close/>
                  <a:moveTo>
                    <a:pt x="2805" y="1"/>
                  </a:moveTo>
                  <a:cubicBezTo>
                    <a:pt x="1275" y="1"/>
                    <a:pt x="1" y="1252"/>
                    <a:pt x="1" y="2897"/>
                  </a:cubicBezTo>
                  <a:cubicBezTo>
                    <a:pt x="1" y="4450"/>
                    <a:pt x="1275" y="5702"/>
                    <a:pt x="2805" y="5702"/>
                  </a:cubicBezTo>
                  <a:cubicBezTo>
                    <a:pt x="4358" y="5702"/>
                    <a:pt x="5609" y="4450"/>
                    <a:pt x="5609" y="2897"/>
                  </a:cubicBezTo>
                  <a:cubicBezTo>
                    <a:pt x="5609" y="1252"/>
                    <a:pt x="4358" y="1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4"/>
          <p:cNvGrpSpPr/>
          <p:nvPr/>
        </p:nvGrpSpPr>
        <p:grpSpPr>
          <a:xfrm>
            <a:off x="4217405" y="3814210"/>
            <a:ext cx="385984" cy="382826"/>
            <a:chOff x="4001750" y="3736975"/>
            <a:chExt cx="357525" cy="354600"/>
          </a:xfrm>
        </p:grpSpPr>
        <p:sp>
          <p:nvSpPr>
            <p:cNvPr id="689" name="Google Shape;689;p44"/>
            <p:cNvSpPr/>
            <p:nvPr/>
          </p:nvSpPr>
          <p:spPr>
            <a:xfrm>
              <a:off x="4001750" y="3736975"/>
              <a:ext cx="357525" cy="354600"/>
            </a:xfrm>
            <a:custGeom>
              <a:rect b="b" l="l" r="r" t="t"/>
              <a:pathLst>
                <a:path extrusionOk="0" h="14184" w="14301">
                  <a:moveTo>
                    <a:pt x="7139" y="487"/>
                  </a:moveTo>
                  <a:cubicBezTo>
                    <a:pt x="10708" y="487"/>
                    <a:pt x="13721" y="3477"/>
                    <a:pt x="13721" y="7046"/>
                  </a:cubicBezTo>
                  <a:cubicBezTo>
                    <a:pt x="13721" y="10707"/>
                    <a:pt x="10708" y="13604"/>
                    <a:pt x="7139" y="13604"/>
                  </a:cubicBezTo>
                  <a:cubicBezTo>
                    <a:pt x="3570" y="13604"/>
                    <a:pt x="580" y="10707"/>
                    <a:pt x="580" y="7046"/>
                  </a:cubicBezTo>
                  <a:cubicBezTo>
                    <a:pt x="580" y="3477"/>
                    <a:pt x="3570" y="487"/>
                    <a:pt x="7139" y="487"/>
                  </a:cubicBezTo>
                  <a:close/>
                  <a:moveTo>
                    <a:pt x="7139" y="1"/>
                  </a:moveTo>
                  <a:cubicBezTo>
                    <a:pt x="5215" y="1"/>
                    <a:pt x="3477" y="673"/>
                    <a:pt x="2133" y="2017"/>
                  </a:cubicBezTo>
                  <a:cubicBezTo>
                    <a:pt x="766" y="3384"/>
                    <a:pt x="1" y="5215"/>
                    <a:pt x="1" y="7046"/>
                  </a:cubicBezTo>
                  <a:cubicBezTo>
                    <a:pt x="1" y="8969"/>
                    <a:pt x="766" y="10707"/>
                    <a:pt x="2133" y="12075"/>
                  </a:cubicBezTo>
                  <a:cubicBezTo>
                    <a:pt x="3477" y="13419"/>
                    <a:pt x="5215" y="14184"/>
                    <a:pt x="7139" y="14184"/>
                  </a:cubicBezTo>
                  <a:cubicBezTo>
                    <a:pt x="9086" y="14184"/>
                    <a:pt x="10824" y="13419"/>
                    <a:pt x="12168" y="12075"/>
                  </a:cubicBezTo>
                  <a:cubicBezTo>
                    <a:pt x="13512" y="10707"/>
                    <a:pt x="14300" y="8969"/>
                    <a:pt x="14300" y="7046"/>
                  </a:cubicBezTo>
                  <a:cubicBezTo>
                    <a:pt x="14300" y="5215"/>
                    <a:pt x="13512" y="3384"/>
                    <a:pt x="12168" y="2017"/>
                  </a:cubicBezTo>
                  <a:cubicBezTo>
                    <a:pt x="10824" y="673"/>
                    <a:pt x="9086" y="1"/>
                    <a:pt x="7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4"/>
            <p:cNvSpPr/>
            <p:nvPr/>
          </p:nvSpPr>
          <p:spPr>
            <a:xfrm>
              <a:off x="4221350" y="3775225"/>
              <a:ext cx="106050" cy="144850"/>
            </a:xfrm>
            <a:custGeom>
              <a:rect b="b" l="l" r="r" t="t"/>
              <a:pathLst>
                <a:path extrusionOk="0" h="5794" w="4242">
                  <a:moveTo>
                    <a:pt x="394" y="0"/>
                  </a:moveTo>
                  <a:cubicBezTo>
                    <a:pt x="302" y="0"/>
                    <a:pt x="93" y="0"/>
                    <a:pt x="93" y="209"/>
                  </a:cubicBezTo>
                  <a:cubicBezTo>
                    <a:pt x="0" y="301"/>
                    <a:pt x="93" y="487"/>
                    <a:pt x="186" y="487"/>
                  </a:cubicBezTo>
                  <a:cubicBezTo>
                    <a:pt x="2318" y="1367"/>
                    <a:pt x="3662" y="3291"/>
                    <a:pt x="3662" y="5516"/>
                  </a:cubicBezTo>
                  <a:cubicBezTo>
                    <a:pt x="3662" y="5701"/>
                    <a:pt x="3871" y="5794"/>
                    <a:pt x="3963" y="5794"/>
                  </a:cubicBezTo>
                  <a:cubicBezTo>
                    <a:pt x="4149" y="5794"/>
                    <a:pt x="4241" y="5701"/>
                    <a:pt x="4241" y="5516"/>
                  </a:cubicBezTo>
                  <a:cubicBezTo>
                    <a:pt x="4241" y="4357"/>
                    <a:pt x="3871" y="3106"/>
                    <a:pt x="3199" y="2132"/>
                  </a:cubicBezTo>
                  <a:cubicBezTo>
                    <a:pt x="2503" y="1159"/>
                    <a:pt x="1553" y="394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4033050" y="3905575"/>
              <a:ext cx="103725" cy="144875"/>
            </a:xfrm>
            <a:custGeom>
              <a:rect b="b" l="l" r="r" t="t"/>
              <a:pathLst>
                <a:path extrusionOk="0" h="5795" w="4149">
                  <a:moveTo>
                    <a:pt x="302" y="1"/>
                  </a:moveTo>
                  <a:cubicBezTo>
                    <a:pt x="93" y="1"/>
                    <a:pt x="0" y="209"/>
                    <a:pt x="0" y="302"/>
                  </a:cubicBezTo>
                  <a:cubicBezTo>
                    <a:pt x="0" y="1553"/>
                    <a:pt x="394" y="2712"/>
                    <a:pt x="1067" y="3685"/>
                  </a:cubicBezTo>
                  <a:cubicBezTo>
                    <a:pt x="1739" y="4636"/>
                    <a:pt x="2619" y="5331"/>
                    <a:pt x="3662" y="5794"/>
                  </a:cubicBezTo>
                  <a:lnTo>
                    <a:pt x="3778" y="5794"/>
                  </a:lnTo>
                  <a:cubicBezTo>
                    <a:pt x="3871" y="5794"/>
                    <a:pt x="3963" y="5702"/>
                    <a:pt x="4056" y="5609"/>
                  </a:cubicBezTo>
                  <a:cubicBezTo>
                    <a:pt x="4149" y="5516"/>
                    <a:pt x="4056" y="5331"/>
                    <a:pt x="3871" y="5215"/>
                  </a:cubicBezTo>
                  <a:cubicBezTo>
                    <a:pt x="1831" y="4450"/>
                    <a:pt x="580" y="2527"/>
                    <a:pt x="580" y="302"/>
                  </a:cubicBezTo>
                  <a:cubicBezTo>
                    <a:pt x="580" y="209"/>
                    <a:pt x="394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4250325" y="3829100"/>
              <a:ext cx="45775" cy="168625"/>
            </a:xfrm>
            <a:custGeom>
              <a:rect b="b" l="l" r="r" t="t"/>
              <a:pathLst>
                <a:path extrusionOk="0" h="6745" w="1831">
                  <a:moveTo>
                    <a:pt x="290" y="0"/>
                  </a:moveTo>
                  <a:cubicBezTo>
                    <a:pt x="215" y="0"/>
                    <a:pt x="139" y="24"/>
                    <a:pt x="93" y="70"/>
                  </a:cubicBezTo>
                  <a:cubicBezTo>
                    <a:pt x="0" y="163"/>
                    <a:pt x="0" y="371"/>
                    <a:pt x="93" y="464"/>
                  </a:cubicBezTo>
                  <a:cubicBezTo>
                    <a:pt x="881" y="1229"/>
                    <a:pt x="1344" y="2295"/>
                    <a:pt x="1344" y="3361"/>
                  </a:cubicBezTo>
                  <a:cubicBezTo>
                    <a:pt x="1344" y="4520"/>
                    <a:pt x="881" y="5493"/>
                    <a:pt x="93" y="6258"/>
                  </a:cubicBezTo>
                  <a:cubicBezTo>
                    <a:pt x="0" y="6350"/>
                    <a:pt x="0" y="6536"/>
                    <a:pt x="93" y="6652"/>
                  </a:cubicBezTo>
                  <a:cubicBezTo>
                    <a:pt x="186" y="6744"/>
                    <a:pt x="186" y="6744"/>
                    <a:pt x="301" y="6744"/>
                  </a:cubicBezTo>
                  <a:cubicBezTo>
                    <a:pt x="394" y="6744"/>
                    <a:pt x="487" y="6744"/>
                    <a:pt x="487" y="6652"/>
                  </a:cubicBezTo>
                  <a:cubicBezTo>
                    <a:pt x="1344" y="5771"/>
                    <a:pt x="1831" y="4612"/>
                    <a:pt x="1831" y="3361"/>
                  </a:cubicBezTo>
                  <a:cubicBezTo>
                    <a:pt x="1831" y="2109"/>
                    <a:pt x="1344" y="951"/>
                    <a:pt x="487" y="70"/>
                  </a:cubicBezTo>
                  <a:cubicBezTo>
                    <a:pt x="440" y="24"/>
                    <a:pt x="365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4064325" y="3829100"/>
              <a:ext cx="45800" cy="168625"/>
            </a:xfrm>
            <a:custGeom>
              <a:rect b="b" l="l" r="r" t="t"/>
              <a:pathLst>
                <a:path extrusionOk="0" h="6745" w="1832">
                  <a:moveTo>
                    <a:pt x="1554" y="0"/>
                  </a:moveTo>
                  <a:cubicBezTo>
                    <a:pt x="1484" y="0"/>
                    <a:pt x="1415" y="24"/>
                    <a:pt x="1368" y="70"/>
                  </a:cubicBezTo>
                  <a:cubicBezTo>
                    <a:pt x="488" y="951"/>
                    <a:pt x="1" y="2109"/>
                    <a:pt x="1" y="3361"/>
                  </a:cubicBezTo>
                  <a:cubicBezTo>
                    <a:pt x="1" y="4612"/>
                    <a:pt x="488" y="5771"/>
                    <a:pt x="1368" y="6652"/>
                  </a:cubicBezTo>
                  <a:cubicBezTo>
                    <a:pt x="1368" y="6744"/>
                    <a:pt x="1461" y="6744"/>
                    <a:pt x="1554" y="6744"/>
                  </a:cubicBezTo>
                  <a:cubicBezTo>
                    <a:pt x="1646" y="6744"/>
                    <a:pt x="1646" y="6744"/>
                    <a:pt x="1739" y="6652"/>
                  </a:cubicBezTo>
                  <a:cubicBezTo>
                    <a:pt x="1832" y="6536"/>
                    <a:pt x="1832" y="6350"/>
                    <a:pt x="1739" y="6258"/>
                  </a:cubicBezTo>
                  <a:cubicBezTo>
                    <a:pt x="974" y="5493"/>
                    <a:pt x="488" y="4520"/>
                    <a:pt x="488" y="3361"/>
                  </a:cubicBezTo>
                  <a:cubicBezTo>
                    <a:pt x="488" y="2295"/>
                    <a:pt x="974" y="1229"/>
                    <a:pt x="1739" y="464"/>
                  </a:cubicBezTo>
                  <a:cubicBezTo>
                    <a:pt x="1832" y="371"/>
                    <a:pt x="1832" y="163"/>
                    <a:pt x="1739" y="70"/>
                  </a:cubicBezTo>
                  <a:cubicBezTo>
                    <a:pt x="1693" y="24"/>
                    <a:pt x="1623" y="0"/>
                    <a:pt x="1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4100825" y="3836050"/>
              <a:ext cx="159375" cy="156450"/>
            </a:xfrm>
            <a:custGeom>
              <a:rect b="b" l="l" r="r" t="t"/>
              <a:pathLst>
                <a:path extrusionOk="0" h="6258" w="6375">
                  <a:moveTo>
                    <a:pt x="3176" y="464"/>
                  </a:moveTo>
                  <a:cubicBezTo>
                    <a:pt x="4636" y="464"/>
                    <a:pt x="5795" y="1623"/>
                    <a:pt x="5795" y="3083"/>
                  </a:cubicBezTo>
                  <a:cubicBezTo>
                    <a:pt x="5795" y="4520"/>
                    <a:pt x="4636" y="5678"/>
                    <a:pt x="3176" y="5678"/>
                  </a:cubicBezTo>
                  <a:cubicBezTo>
                    <a:pt x="1739" y="5678"/>
                    <a:pt x="580" y="4520"/>
                    <a:pt x="580" y="3083"/>
                  </a:cubicBezTo>
                  <a:cubicBezTo>
                    <a:pt x="580" y="1623"/>
                    <a:pt x="1739" y="464"/>
                    <a:pt x="3176" y="464"/>
                  </a:cubicBezTo>
                  <a:close/>
                  <a:moveTo>
                    <a:pt x="3176" y="1"/>
                  </a:moveTo>
                  <a:cubicBezTo>
                    <a:pt x="1438" y="1"/>
                    <a:pt x="1" y="1345"/>
                    <a:pt x="1" y="3083"/>
                  </a:cubicBezTo>
                  <a:cubicBezTo>
                    <a:pt x="1" y="4821"/>
                    <a:pt x="1438" y="6258"/>
                    <a:pt x="3176" y="6258"/>
                  </a:cubicBezTo>
                  <a:cubicBezTo>
                    <a:pt x="4914" y="6258"/>
                    <a:pt x="6374" y="4821"/>
                    <a:pt x="6374" y="3083"/>
                  </a:cubicBezTo>
                  <a:cubicBezTo>
                    <a:pt x="6374" y="1345"/>
                    <a:pt x="4914" y="1"/>
                    <a:pt x="3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4141975" y="3876600"/>
              <a:ext cx="77075" cy="75350"/>
            </a:xfrm>
            <a:custGeom>
              <a:rect b="b" l="l" r="r" t="t"/>
              <a:pathLst>
                <a:path extrusionOk="0" h="3014" w="3083">
                  <a:moveTo>
                    <a:pt x="1530" y="487"/>
                  </a:moveTo>
                  <a:cubicBezTo>
                    <a:pt x="2017" y="487"/>
                    <a:pt x="2503" y="974"/>
                    <a:pt x="2503" y="1461"/>
                  </a:cubicBezTo>
                  <a:cubicBezTo>
                    <a:pt x="2503" y="2040"/>
                    <a:pt x="2017" y="2434"/>
                    <a:pt x="1530" y="2434"/>
                  </a:cubicBezTo>
                  <a:cubicBezTo>
                    <a:pt x="1043" y="2434"/>
                    <a:pt x="580" y="2040"/>
                    <a:pt x="580" y="1461"/>
                  </a:cubicBezTo>
                  <a:cubicBezTo>
                    <a:pt x="580" y="974"/>
                    <a:pt x="1043" y="487"/>
                    <a:pt x="1530" y="487"/>
                  </a:cubicBezTo>
                  <a:close/>
                  <a:moveTo>
                    <a:pt x="1530" y="1"/>
                  </a:moveTo>
                  <a:cubicBezTo>
                    <a:pt x="672" y="1"/>
                    <a:pt x="0" y="696"/>
                    <a:pt x="0" y="1461"/>
                  </a:cubicBezTo>
                  <a:cubicBezTo>
                    <a:pt x="0" y="2318"/>
                    <a:pt x="672" y="3014"/>
                    <a:pt x="1530" y="3014"/>
                  </a:cubicBezTo>
                  <a:cubicBezTo>
                    <a:pt x="2411" y="3014"/>
                    <a:pt x="3083" y="2318"/>
                    <a:pt x="3083" y="1461"/>
                  </a:cubicBezTo>
                  <a:cubicBezTo>
                    <a:pt x="3083" y="696"/>
                    <a:pt x="2411" y="1"/>
                    <a:pt x="1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44"/>
          <p:cNvSpPr txBox="1"/>
          <p:nvPr>
            <p:ph idx="2" type="subTitle"/>
          </p:nvPr>
        </p:nvSpPr>
        <p:spPr>
          <a:xfrm>
            <a:off x="557713" y="3034400"/>
            <a:ext cx="3264900" cy="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TEXTY PÍSNÍ</a:t>
            </a:r>
            <a:endParaRPr/>
          </a:p>
        </p:txBody>
      </p:sp>
      <p:pic>
        <p:nvPicPr>
          <p:cNvPr id="697" name="Google Shape;6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851" y="1142775"/>
            <a:ext cx="2613850" cy="375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5"/>
          <p:cNvSpPr txBox="1"/>
          <p:nvPr>
            <p:ph type="title"/>
          </p:nvPr>
        </p:nvSpPr>
        <p:spPr>
          <a:xfrm>
            <a:off x="2517200" y="440150"/>
            <a:ext cx="3089400" cy="11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OCENĚNÍ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03" name="Google Shape;703;p45"/>
          <p:cNvSpPr txBox="1"/>
          <p:nvPr/>
        </p:nvSpPr>
        <p:spPr>
          <a:xfrm>
            <a:off x="1219500" y="1785125"/>
            <a:ext cx="321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4" name="Google Shape;704;p45"/>
          <p:cNvSpPr txBox="1"/>
          <p:nvPr>
            <p:ph idx="1" type="subTitle"/>
          </p:nvPr>
        </p:nvSpPr>
        <p:spPr>
          <a:xfrm>
            <a:off x="2517200" y="2560963"/>
            <a:ext cx="3089400" cy="1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Michael Jackson získal mnoho ocenění, byl dokonce zapsán do Guinessovy knihy rekordů, jako nejúspěšnější interpret všech dob.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Získal celkem 13 cen Grammy a 26 cen American Music Award.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Byl také prvním umělcem, který získal 2 hvězdy na chodníku slávy.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5" name="Google Shape;7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425" y="1452237"/>
            <a:ext cx="2485675" cy="31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73375"/>
            <a:ext cx="2212399" cy="2422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7" name="Google Shape;707;p45"/>
          <p:cNvGrpSpPr/>
          <p:nvPr/>
        </p:nvGrpSpPr>
        <p:grpSpPr>
          <a:xfrm>
            <a:off x="3904249" y="1392980"/>
            <a:ext cx="315297" cy="383771"/>
            <a:chOff x="267075" y="1614425"/>
            <a:chExt cx="292050" cy="355475"/>
          </a:xfrm>
        </p:grpSpPr>
        <p:sp>
          <p:nvSpPr>
            <p:cNvPr id="708" name="Google Shape;708;p45"/>
            <p:cNvSpPr/>
            <p:nvPr/>
          </p:nvSpPr>
          <p:spPr>
            <a:xfrm>
              <a:off x="267075" y="1614425"/>
              <a:ext cx="292050" cy="355475"/>
            </a:xfrm>
            <a:custGeom>
              <a:rect b="b" l="l" r="r" t="t"/>
              <a:pathLst>
                <a:path extrusionOk="0" h="14219" w="11682">
                  <a:moveTo>
                    <a:pt x="8142" y="576"/>
                  </a:moveTo>
                  <a:cubicBezTo>
                    <a:pt x="8915" y="576"/>
                    <a:pt x="9685" y="865"/>
                    <a:pt x="10244" y="1473"/>
                  </a:cubicBezTo>
                  <a:cubicBezTo>
                    <a:pt x="10824" y="2052"/>
                    <a:pt x="11102" y="2724"/>
                    <a:pt x="11102" y="3582"/>
                  </a:cubicBezTo>
                  <a:cubicBezTo>
                    <a:pt x="11102" y="4277"/>
                    <a:pt x="10916" y="4949"/>
                    <a:pt x="10430" y="5528"/>
                  </a:cubicBezTo>
                  <a:lnTo>
                    <a:pt x="6189" y="1264"/>
                  </a:lnTo>
                  <a:cubicBezTo>
                    <a:pt x="6739" y="813"/>
                    <a:pt x="7442" y="576"/>
                    <a:pt x="8142" y="576"/>
                  </a:cubicBezTo>
                  <a:close/>
                  <a:moveTo>
                    <a:pt x="5795" y="1658"/>
                  </a:moveTo>
                  <a:lnTo>
                    <a:pt x="10036" y="5899"/>
                  </a:lnTo>
                  <a:cubicBezTo>
                    <a:pt x="9665" y="6200"/>
                    <a:pt x="9178" y="6479"/>
                    <a:pt x="8599" y="6479"/>
                  </a:cubicBezTo>
                  <a:lnTo>
                    <a:pt x="5122" y="3118"/>
                  </a:lnTo>
                  <a:cubicBezTo>
                    <a:pt x="5215" y="2539"/>
                    <a:pt x="5401" y="2052"/>
                    <a:pt x="5795" y="1658"/>
                  </a:cubicBezTo>
                  <a:close/>
                  <a:moveTo>
                    <a:pt x="4543" y="3304"/>
                  </a:moveTo>
                  <a:lnTo>
                    <a:pt x="8413" y="7058"/>
                  </a:lnTo>
                  <a:lnTo>
                    <a:pt x="7139" y="8425"/>
                  </a:lnTo>
                  <a:lnTo>
                    <a:pt x="3292" y="4555"/>
                  </a:lnTo>
                  <a:lnTo>
                    <a:pt x="4543" y="3304"/>
                  </a:lnTo>
                  <a:close/>
                  <a:moveTo>
                    <a:pt x="3871" y="5899"/>
                  </a:moveTo>
                  <a:lnTo>
                    <a:pt x="5795" y="7846"/>
                  </a:lnTo>
                  <a:lnTo>
                    <a:pt x="3384" y="10256"/>
                  </a:lnTo>
                  <a:cubicBezTo>
                    <a:pt x="3141" y="10499"/>
                    <a:pt x="2776" y="10621"/>
                    <a:pt x="2414" y="10621"/>
                  </a:cubicBezTo>
                  <a:cubicBezTo>
                    <a:pt x="2052" y="10621"/>
                    <a:pt x="1693" y="10499"/>
                    <a:pt x="1461" y="10256"/>
                  </a:cubicBezTo>
                  <a:cubicBezTo>
                    <a:pt x="1160" y="9955"/>
                    <a:pt x="1067" y="9584"/>
                    <a:pt x="1067" y="9283"/>
                  </a:cubicBezTo>
                  <a:cubicBezTo>
                    <a:pt x="1067" y="8912"/>
                    <a:pt x="1160" y="8518"/>
                    <a:pt x="1461" y="8333"/>
                  </a:cubicBezTo>
                  <a:lnTo>
                    <a:pt x="3871" y="5899"/>
                  </a:lnTo>
                  <a:close/>
                  <a:moveTo>
                    <a:pt x="8134" y="1"/>
                  </a:moveTo>
                  <a:cubicBezTo>
                    <a:pt x="7315" y="1"/>
                    <a:pt x="6483" y="293"/>
                    <a:pt x="5795" y="893"/>
                  </a:cubicBezTo>
                  <a:lnTo>
                    <a:pt x="5702" y="801"/>
                  </a:lnTo>
                  <a:cubicBezTo>
                    <a:pt x="5656" y="743"/>
                    <a:pt x="5580" y="714"/>
                    <a:pt x="5505" y="714"/>
                  </a:cubicBezTo>
                  <a:cubicBezTo>
                    <a:pt x="5430" y="714"/>
                    <a:pt x="5354" y="743"/>
                    <a:pt x="5308" y="801"/>
                  </a:cubicBezTo>
                  <a:cubicBezTo>
                    <a:pt x="5215" y="893"/>
                    <a:pt x="5215" y="1079"/>
                    <a:pt x="5308" y="1171"/>
                  </a:cubicBezTo>
                  <a:lnTo>
                    <a:pt x="5401" y="1264"/>
                  </a:lnTo>
                  <a:cubicBezTo>
                    <a:pt x="5030" y="1658"/>
                    <a:pt x="4821" y="2145"/>
                    <a:pt x="4636" y="2631"/>
                  </a:cubicBezTo>
                  <a:cubicBezTo>
                    <a:pt x="4543" y="2631"/>
                    <a:pt x="4450" y="2631"/>
                    <a:pt x="4358" y="2724"/>
                  </a:cubicBezTo>
                  <a:lnTo>
                    <a:pt x="2712" y="4370"/>
                  </a:lnTo>
                  <a:cubicBezTo>
                    <a:pt x="2620" y="4462"/>
                    <a:pt x="2620" y="4462"/>
                    <a:pt x="2620" y="4555"/>
                  </a:cubicBezTo>
                  <a:cubicBezTo>
                    <a:pt x="2620" y="4648"/>
                    <a:pt x="2620" y="4740"/>
                    <a:pt x="2712" y="4740"/>
                  </a:cubicBezTo>
                  <a:lnTo>
                    <a:pt x="3477" y="5528"/>
                  </a:lnTo>
                  <a:lnTo>
                    <a:pt x="1067" y="7846"/>
                  </a:lnTo>
                  <a:cubicBezTo>
                    <a:pt x="673" y="8217"/>
                    <a:pt x="487" y="8703"/>
                    <a:pt x="487" y="9283"/>
                  </a:cubicBezTo>
                  <a:cubicBezTo>
                    <a:pt x="487" y="9677"/>
                    <a:pt x="580" y="10071"/>
                    <a:pt x="881" y="10441"/>
                  </a:cubicBezTo>
                  <a:lnTo>
                    <a:pt x="487" y="10743"/>
                  </a:lnTo>
                  <a:cubicBezTo>
                    <a:pt x="186" y="11114"/>
                    <a:pt x="1" y="11507"/>
                    <a:pt x="1" y="11994"/>
                  </a:cubicBezTo>
                  <a:cubicBezTo>
                    <a:pt x="1" y="12388"/>
                    <a:pt x="186" y="12852"/>
                    <a:pt x="487" y="13153"/>
                  </a:cubicBezTo>
                  <a:cubicBezTo>
                    <a:pt x="823" y="13489"/>
                    <a:pt x="1258" y="13657"/>
                    <a:pt x="1693" y="13657"/>
                  </a:cubicBezTo>
                  <a:cubicBezTo>
                    <a:pt x="2127" y="13657"/>
                    <a:pt x="2562" y="13489"/>
                    <a:pt x="2898" y="13153"/>
                  </a:cubicBezTo>
                  <a:lnTo>
                    <a:pt x="5795" y="10256"/>
                  </a:lnTo>
                  <a:cubicBezTo>
                    <a:pt x="5945" y="10105"/>
                    <a:pt x="6136" y="10030"/>
                    <a:pt x="6316" y="10030"/>
                  </a:cubicBezTo>
                  <a:cubicBezTo>
                    <a:pt x="6496" y="10030"/>
                    <a:pt x="6664" y="10105"/>
                    <a:pt x="6768" y="10256"/>
                  </a:cubicBezTo>
                  <a:cubicBezTo>
                    <a:pt x="6953" y="10441"/>
                    <a:pt x="7046" y="10534"/>
                    <a:pt x="7046" y="10743"/>
                  </a:cubicBezTo>
                  <a:cubicBezTo>
                    <a:pt x="7046" y="10928"/>
                    <a:pt x="6953" y="11114"/>
                    <a:pt x="6768" y="11322"/>
                  </a:cubicBezTo>
                  <a:lnTo>
                    <a:pt x="4242" y="13732"/>
                  </a:lnTo>
                  <a:cubicBezTo>
                    <a:pt x="4149" y="13918"/>
                    <a:pt x="4149" y="14010"/>
                    <a:pt x="4242" y="14126"/>
                  </a:cubicBezTo>
                  <a:cubicBezTo>
                    <a:pt x="4358" y="14219"/>
                    <a:pt x="4450" y="14219"/>
                    <a:pt x="4543" y="14219"/>
                  </a:cubicBezTo>
                  <a:cubicBezTo>
                    <a:pt x="4543" y="14219"/>
                    <a:pt x="4636" y="14219"/>
                    <a:pt x="4728" y="14126"/>
                  </a:cubicBezTo>
                  <a:lnTo>
                    <a:pt x="7255" y="11693"/>
                  </a:lnTo>
                  <a:cubicBezTo>
                    <a:pt x="7440" y="11415"/>
                    <a:pt x="7533" y="11114"/>
                    <a:pt x="7533" y="10743"/>
                  </a:cubicBezTo>
                  <a:cubicBezTo>
                    <a:pt x="7533" y="10441"/>
                    <a:pt x="7440" y="10163"/>
                    <a:pt x="7255" y="9862"/>
                  </a:cubicBezTo>
                  <a:cubicBezTo>
                    <a:pt x="6965" y="9619"/>
                    <a:pt x="6623" y="9497"/>
                    <a:pt x="6293" y="9497"/>
                  </a:cubicBezTo>
                  <a:cubicBezTo>
                    <a:pt x="5963" y="9497"/>
                    <a:pt x="5644" y="9619"/>
                    <a:pt x="5401" y="9862"/>
                  </a:cubicBezTo>
                  <a:lnTo>
                    <a:pt x="2504" y="12759"/>
                  </a:lnTo>
                  <a:cubicBezTo>
                    <a:pt x="2272" y="12956"/>
                    <a:pt x="1982" y="13054"/>
                    <a:pt x="1693" y="13054"/>
                  </a:cubicBezTo>
                  <a:cubicBezTo>
                    <a:pt x="1403" y="13054"/>
                    <a:pt x="1113" y="12956"/>
                    <a:pt x="881" y="12759"/>
                  </a:cubicBezTo>
                  <a:cubicBezTo>
                    <a:pt x="673" y="12574"/>
                    <a:pt x="580" y="12272"/>
                    <a:pt x="580" y="11994"/>
                  </a:cubicBezTo>
                  <a:cubicBezTo>
                    <a:pt x="580" y="11600"/>
                    <a:pt x="673" y="11415"/>
                    <a:pt x="881" y="11114"/>
                  </a:cubicBezTo>
                  <a:lnTo>
                    <a:pt x="1252" y="10835"/>
                  </a:lnTo>
                  <a:cubicBezTo>
                    <a:pt x="1646" y="11021"/>
                    <a:pt x="2040" y="11229"/>
                    <a:pt x="2411" y="11229"/>
                  </a:cubicBezTo>
                  <a:cubicBezTo>
                    <a:pt x="2898" y="11229"/>
                    <a:pt x="3384" y="11021"/>
                    <a:pt x="3778" y="10650"/>
                  </a:cubicBezTo>
                  <a:lnTo>
                    <a:pt x="6189" y="8217"/>
                  </a:lnTo>
                  <a:lnTo>
                    <a:pt x="6953" y="9005"/>
                  </a:lnTo>
                  <a:cubicBezTo>
                    <a:pt x="6953" y="9005"/>
                    <a:pt x="7046" y="9097"/>
                    <a:pt x="7139" y="9097"/>
                  </a:cubicBezTo>
                  <a:cubicBezTo>
                    <a:pt x="7139" y="9097"/>
                    <a:pt x="7255" y="9005"/>
                    <a:pt x="7347" y="9005"/>
                  </a:cubicBezTo>
                  <a:lnTo>
                    <a:pt x="8993" y="7266"/>
                  </a:lnTo>
                  <a:cubicBezTo>
                    <a:pt x="9085" y="7266"/>
                    <a:pt x="9085" y="7174"/>
                    <a:pt x="9085" y="7058"/>
                  </a:cubicBezTo>
                  <a:lnTo>
                    <a:pt x="9085" y="6965"/>
                  </a:lnTo>
                  <a:cubicBezTo>
                    <a:pt x="9572" y="6872"/>
                    <a:pt x="10036" y="6594"/>
                    <a:pt x="10430" y="6293"/>
                  </a:cubicBezTo>
                  <a:lnTo>
                    <a:pt x="10522" y="6386"/>
                  </a:lnTo>
                  <a:cubicBezTo>
                    <a:pt x="10615" y="6479"/>
                    <a:pt x="10731" y="6479"/>
                    <a:pt x="10731" y="6479"/>
                  </a:cubicBezTo>
                  <a:cubicBezTo>
                    <a:pt x="10824" y="6479"/>
                    <a:pt x="10916" y="6479"/>
                    <a:pt x="10916" y="6386"/>
                  </a:cubicBezTo>
                  <a:cubicBezTo>
                    <a:pt x="11009" y="6293"/>
                    <a:pt x="11009" y="6108"/>
                    <a:pt x="10916" y="6015"/>
                  </a:cubicBezTo>
                  <a:lnTo>
                    <a:pt x="10824" y="5899"/>
                  </a:lnTo>
                  <a:cubicBezTo>
                    <a:pt x="11403" y="5227"/>
                    <a:pt x="11681" y="4462"/>
                    <a:pt x="11681" y="3582"/>
                  </a:cubicBezTo>
                  <a:cubicBezTo>
                    <a:pt x="11681" y="2631"/>
                    <a:pt x="11310" y="1751"/>
                    <a:pt x="10615" y="1079"/>
                  </a:cubicBezTo>
                  <a:cubicBezTo>
                    <a:pt x="9953" y="368"/>
                    <a:pt x="9052" y="1"/>
                    <a:pt x="8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344150" y="1788100"/>
              <a:ext cx="41150" cy="39275"/>
            </a:xfrm>
            <a:custGeom>
              <a:rect b="b" l="l" r="r" t="t"/>
              <a:pathLst>
                <a:path extrusionOk="0" h="1571" w="1646">
                  <a:moveTo>
                    <a:pt x="973" y="598"/>
                  </a:moveTo>
                  <a:cubicBezTo>
                    <a:pt x="1066" y="690"/>
                    <a:pt x="1066" y="690"/>
                    <a:pt x="1066" y="806"/>
                  </a:cubicBezTo>
                  <a:cubicBezTo>
                    <a:pt x="1066" y="899"/>
                    <a:pt x="1066" y="899"/>
                    <a:pt x="973" y="992"/>
                  </a:cubicBezTo>
                  <a:lnTo>
                    <a:pt x="695" y="992"/>
                  </a:lnTo>
                  <a:cubicBezTo>
                    <a:pt x="579" y="899"/>
                    <a:pt x="579" y="690"/>
                    <a:pt x="695" y="598"/>
                  </a:cubicBezTo>
                  <a:close/>
                  <a:moveTo>
                    <a:pt x="826" y="1"/>
                  </a:moveTo>
                  <a:cubicBezTo>
                    <a:pt x="632" y="1"/>
                    <a:pt x="440" y="76"/>
                    <a:pt x="301" y="227"/>
                  </a:cubicBezTo>
                  <a:cubicBezTo>
                    <a:pt x="0" y="598"/>
                    <a:pt x="0" y="1084"/>
                    <a:pt x="301" y="1386"/>
                  </a:cubicBezTo>
                  <a:cubicBezTo>
                    <a:pt x="394" y="1478"/>
                    <a:pt x="695" y="1571"/>
                    <a:pt x="881" y="1571"/>
                  </a:cubicBezTo>
                  <a:cubicBezTo>
                    <a:pt x="1066" y="1571"/>
                    <a:pt x="1275" y="1478"/>
                    <a:pt x="1367" y="1386"/>
                  </a:cubicBezTo>
                  <a:cubicBezTo>
                    <a:pt x="1553" y="1177"/>
                    <a:pt x="1645" y="992"/>
                    <a:pt x="1645" y="806"/>
                  </a:cubicBezTo>
                  <a:cubicBezTo>
                    <a:pt x="1645" y="598"/>
                    <a:pt x="1553" y="412"/>
                    <a:pt x="1367" y="227"/>
                  </a:cubicBezTo>
                  <a:cubicBezTo>
                    <a:pt x="1217" y="76"/>
                    <a:pt x="1020" y="1"/>
                    <a:pt x="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312850" y="1819825"/>
              <a:ext cx="41175" cy="38850"/>
            </a:xfrm>
            <a:custGeom>
              <a:rect b="b" l="l" r="r" t="t"/>
              <a:pathLst>
                <a:path extrusionOk="0" h="1554" w="1647">
                  <a:moveTo>
                    <a:pt x="881" y="580"/>
                  </a:moveTo>
                  <a:cubicBezTo>
                    <a:pt x="881" y="580"/>
                    <a:pt x="974" y="580"/>
                    <a:pt x="974" y="696"/>
                  </a:cubicBezTo>
                  <a:cubicBezTo>
                    <a:pt x="1067" y="696"/>
                    <a:pt x="1067" y="881"/>
                    <a:pt x="974" y="974"/>
                  </a:cubicBezTo>
                  <a:lnTo>
                    <a:pt x="881" y="1067"/>
                  </a:lnTo>
                  <a:cubicBezTo>
                    <a:pt x="789" y="1067"/>
                    <a:pt x="673" y="974"/>
                    <a:pt x="673" y="974"/>
                  </a:cubicBezTo>
                  <a:cubicBezTo>
                    <a:pt x="580" y="881"/>
                    <a:pt x="580" y="696"/>
                    <a:pt x="673" y="696"/>
                  </a:cubicBezTo>
                  <a:cubicBezTo>
                    <a:pt x="673" y="580"/>
                    <a:pt x="789" y="580"/>
                    <a:pt x="881" y="580"/>
                  </a:cubicBezTo>
                  <a:close/>
                  <a:moveTo>
                    <a:pt x="881" y="1"/>
                  </a:moveTo>
                  <a:cubicBezTo>
                    <a:pt x="580" y="1"/>
                    <a:pt x="395" y="117"/>
                    <a:pt x="302" y="209"/>
                  </a:cubicBezTo>
                  <a:cubicBezTo>
                    <a:pt x="1" y="580"/>
                    <a:pt x="1" y="1067"/>
                    <a:pt x="302" y="1368"/>
                  </a:cubicBezTo>
                  <a:cubicBezTo>
                    <a:pt x="395" y="1461"/>
                    <a:pt x="580" y="1553"/>
                    <a:pt x="881" y="1553"/>
                  </a:cubicBezTo>
                  <a:cubicBezTo>
                    <a:pt x="1067" y="1553"/>
                    <a:pt x="1252" y="1461"/>
                    <a:pt x="1368" y="1368"/>
                  </a:cubicBezTo>
                  <a:cubicBezTo>
                    <a:pt x="1646" y="1067"/>
                    <a:pt x="1646" y="580"/>
                    <a:pt x="1368" y="209"/>
                  </a:cubicBezTo>
                  <a:cubicBezTo>
                    <a:pt x="1252" y="117"/>
                    <a:pt x="1067" y="1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lm Score Pitch Deck by Slidesgo">
  <a:themeElements>
    <a:clrScheme name="Simple Light">
      <a:dk1>
        <a:srgbClr val="000000"/>
      </a:dk1>
      <a:lt1>
        <a:srgbClr val="FFFFFF"/>
      </a:lt1>
      <a:dk2>
        <a:srgbClr val="E9E9E9"/>
      </a:dk2>
      <a:lt2>
        <a:srgbClr val="3455D8"/>
      </a:lt2>
      <a:accent1>
        <a:srgbClr val="F78436"/>
      </a:accent1>
      <a:accent2>
        <a:srgbClr val="13256F"/>
      </a:accent2>
      <a:accent3>
        <a:srgbClr val="555453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